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24.xml"/>
  <Override ContentType="application/vnd.openxmlformats-officedocument.presentationml.slideLayout+xml" PartName="/ppt/slideLayouts/slideLayout37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29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33.xml"/>
  <Override ContentType="application/vnd.openxmlformats-officedocument.presentationml.slideLayout+xml" PartName="/ppt/slideLayouts/slideLayout25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38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34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21.xml"/>
  <Override ContentType="application/vnd.openxmlformats-officedocument.presentationml.slideLayout+xml" PartName="/ppt/slideLayouts/slideLayout30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26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35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31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36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8.xml"/>
  <Override ContentType="application/vnd.openxmlformats-officedocument.presentationml.slideLayout+xml" PartName="/ppt/slideLayouts/slideLayout27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32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12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</p:sldIdLst>
  <p:sldSz cy="6858000" cx="12192000"/>
  <p:notesSz cx="6858000" cy="9144000"/>
  <p:embeddedFontLst>
    <p:embeddedFont>
      <p:font typeface="Poppins"/>
      <p:bold r:id="rId17"/>
      <p:boldItalic r:id="rId18"/>
    </p:embeddedFont>
    <p:embeddedFont>
      <p:font typeface="Poppins Medium"/>
      <p:regular r:id="rId19"/>
      <p:bold r:id="rId20"/>
      <p:italic r:id="rId21"/>
      <p:boldItalic r:id="rId22"/>
    </p:embeddedFont>
    <p:embeddedFont>
      <p:font typeface="Poppins SemiBold"/>
      <p:regular r:id="rId23"/>
      <p:bold r:id="rId24"/>
      <p:italic r:id="rId25"/>
      <p:boldItalic r:id="rId26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GoogleSlidesCustomDataVersion2">
      <go:slidesCustomData xmlns:go="http://customooxmlschemas.google.com/" r:id="rId27" roundtripDataSignature="AMtx7mjW0M6gIH7YE8KT5s8FC+7sltbrM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PoppinsMedium-bold.fntdata"/><Relationship Id="rId22" Type="http://schemas.openxmlformats.org/officeDocument/2006/relationships/font" Target="fonts/PoppinsMedium-boldItalic.fntdata"/><Relationship Id="rId21" Type="http://schemas.openxmlformats.org/officeDocument/2006/relationships/font" Target="fonts/PoppinsMedium-italic.fntdata"/><Relationship Id="rId24" Type="http://schemas.openxmlformats.org/officeDocument/2006/relationships/font" Target="fonts/PoppinsSemiBold-bold.fntdata"/><Relationship Id="rId23" Type="http://schemas.openxmlformats.org/officeDocument/2006/relationships/font" Target="fonts/PoppinsSemiBold-regular.fntdata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26" Type="http://schemas.openxmlformats.org/officeDocument/2006/relationships/font" Target="fonts/PoppinsSemiBold-boldItalic.fntdata"/><Relationship Id="rId25" Type="http://schemas.openxmlformats.org/officeDocument/2006/relationships/font" Target="fonts/PoppinsSemiBold-italic.fntdata"/><Relationship Id="rId27" Type="http://customschemas.google.com/relationships/presentationmetadata" Target="metadata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7" Type="http://schemas.openxmlformats.org/officeDocument/2006/relationships/font" Target="fonts/Poppins-bold.fntdata"/><Relationship Id="rId16" Type="http://schemas.openxmlformats.org/officeDocument/2006/relationships/slide" Target="slides/slide12.xml"/><Relationship Id="rId19" Type="http://schemas.openxmlformats.org/officeDocument/2006/relationships/font" Target="fonts/PoppinsMedium-regular.fntdata"/><Relationship Id="rId18" Type="http://schemas.openxmlformats.org/officeDocument/2006/relationships/font" Target="fonts/Poppins-boldItalic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42" name="Shape 6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3" name="Google Shape;643;p1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44" name="Google Shape;644;p1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57" name="Shape 8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8" name="Google Shape;858;p10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59" name="Google Shape;859;p10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96" name="Shape 8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7" name="Google Shape;897;p11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98" name="Google Shape;898;p11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17" name="Shape 9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8" name="Google Shape;918;p12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19" name="Google Shape;919;p12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48" name="Shape 6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9" name="Google Shape;649;p2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50" name="Google Shape;650;p2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56" name="Shape 6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7" name="Google Shape;657;p4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58" name="Google Shape;658;p4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70" name="Shape 6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1" name="Google Shape;671;p3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72" name="Google Shape;672;p3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77" name="Shape 6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8" name="Google Shape;678;p5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79" name="Google Shape;679;p5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95" name="Shape 6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" name="Google Shape;696;p6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97" name="Google Shape;697;p6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18" name="Shape 7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9" name="Google Shape;719;p7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20" name="Google Shape;720;p7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60" name="Shape 7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1" name="Google Shape;761;p8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62" name="Google Shape;762;p8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78" name="Shape 7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9" name="Google Shape;779;p9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80" name="Google Shape;780;p9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6.jpg"/><Relationship Id="rId3" Type="http://schemas.openxmlformats.org/officeDocument/2006/relationships/image" Target="../media/image7.png"/><Relationship Id="rId4" Type="http://schemas.openxmlformats.org/officeDocument/2006/relationships/image" Target="../media/image36.png"/><Relationship Id="rId5" Type="http://schemas.openxmlformats.org/officeDocument/2006/relationships/image" Target="../media/image14.pn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4.png"/><Relationship Id="rId3" Type="http://schemas.openxmlformats.org/officeDocument/2006/relationships/image" Target="../media/image36.png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1.png"/><Relationship Id="rId3" Type="http://schemas.openxmlformats.org/officeDocument/2006/relationships/image" Target="../media/image15.png"/><Relationship Id="rId4" Type="http://schemas.openxmlformats.org/officeDocument/2006/relationships/image" Target="../media/image6.png"/><Relationship Id="rId5" Type="http://schemas.openxmlformats.org/officeDocument/2006/relationships/image" Target="../media/image3.png"/><Relationship Id="rId6" Type="http://schemas.openxmlformats.org/officeDocument/2006/relationships/image" Target="../media/image12.png"/><Relationship Id="rId7" Type="http://schemas.openxmlformats.org/officeDocument/2006/relationships/image" Target="../media/image18.png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png"/><Relationship Id="rId3" Type="http://schemas.openxmlformats.org/officeDocument/2006/relationships/image" Target="../media/image6.png"/><Relationship Id="rId4" Type="http://schemas.openxmlformats.org/officeDocument/2006/relationships/image" Target="../media/image3.png"/><Relationship Id="rId5" Type="http://schemas.openxmlformats.org/officeDocument/2006/relationships/image" Target="../media/image12.png"/><Relationship Id="rId6" Type="http://schemas.openxmlformats.org/officeDocument/2006/relationships/image" Target="../media/image18.png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1.png"/><Relationship Id="rId3" Type="http://schemas.openxmlformats.org/officeDocument/2006/relationships/image" Target="../media/image15.png"/><Relationship Id="rId4" Type="http://schemas.openxmlformats.org/officeDocument/2006/relationships/image" Target="../media/image6.png"/><Relationship Id="rId5" Type="http://schemas.openxmlformats.org/officeDocument/2006/relationships/image" Target="../media/image3.png"/><Relationship Id="rId6" Type="http://schemas.openxmlformats.org/officeDocument/2006/relationships/image" Target="../media/image12.png"/><Relationship Id="rId7" Type="http://schemas.openxmlformats.org/officeDocument/2006/relationships/image" Target="../media/image18.png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0.png"/><Relationship Id="rId3" Type="http://schemas.openxmlformats.org/officeDocument/2006/relationships/image" Target="../media/image15.png"/><Relationship Id="rId4" Type="http://schemas.openxmlformats.org/officeDocument/2006/relationships/image" Target="../media/image18.png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1.png"/><Relationship Id="rId3" Type="http://schemas.openxmlformats.org/officeDocument/2006/relationships/image" Target="../media/image36.png"/><Relationship Id="rId4" Type="http://schemas.openxmlformats.org/officeDocument/2006/relationships/image" Target="../media/image18.png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8.png"/><Relationship Id="rId3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87.png"/><Relationship Id="rId3" Type="http://schemas.openxmlformats.org/officeDocument/2006/relationships/image" Target="../media/image15.png"/><Relationship Id="rId4" Type="http://schemas.openxmlformats.org/officeDocument/2006/relationships/image" Target="../media/image18.png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0.png"/><Relationship Id="rId3" Type="http://schemas.openxmlformats.org/officeDocument/2006/relationships/image" Target="../media/image15.png"/><Relationship Id="rId4" Type="http://schemas.openxmlformats.org/officeDocument/2006/relationships/image" Target="../media/image18.png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4.png"/><Relationship Id="rId3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6.png"/><Relationship Id="rId4" Type="http://schemas.openxmlformats.org/officeDocument/2006/relationships/image" Target="../media/image3.png"/><Relationship Id="rId5" Type="http://schemas.openxmlformats.org/officeDocument/2006/relationships/image" Target="../media/image12.png"/><Relationship Id="rId6" Type="http://schemas.openxmlformats.org/officeDocument/2006/relationships/image" Target="../media/image19.png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3.png"/><Relationship Id="rId3" Type="http://schemas.openxmlformats.org/officeDocument/2006/relationships/image" Target="../media/image31.png"/><Relationship Id="rId4" Type="http://schemas.openxmlformats.org/officeDocument/2006/relationships/image" Target="../media/image15.png"/><Relationship Id="rId5" Type="http://schemas.openxmlformats.org/officeDocument/2006/relationships/image" Target="../media/image18.png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2.png"/><Relationship Id="rId3" Type="http://schemas.openxmlformats.org/officeDocument/2006/relationships/image" Target="../media/image28.png"/><Relationship Id="rId4" Type="http://schemas.openxmlformats.org/officeDocument/2006/relationships/image" Target="../media/image9.png"/><Relationship Id="rId5" Type="http://schemas.openxmlformats.org/officeDocument/2006/relationships/image" Target="../media/image18.png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4.png"/><Relationship Id="rId3" Type="http://schemas.openxmlformats.org/officeDocument/2006/relationships/image" Target="../media/image28.png"/><Relationship Id="rId4" Type="http://schemas.openxmlformats.org/officeDocument/2006/relationships/image" Target="../media/image15.png"/><Relationship Id="rId5" Type="http://schemas.openxmlformats.org/officeDocument/2006/relationships/image" Target="../media/image18.png"/></Relationships>
</file>

<file path=ppt/slideLayouts/_rels/slideLayout2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8.png"/><Relationship Id="rId3" Type="http://schemas.openxmlformats.org/officeDocument/2006/relationships/image" Target="../media/image28.png"/><Relationship Id="rId4" Type="http://schemas.openxmlformats.org/officeDocument/2006/relationships/image" Target="../media/image15.png"/><Relationship Id="rId5" Type="http://schemas.openxmlformats.org/officeDocument/2006/relationships/image" Target="../media/image18.png"/></Relationships>
</file>

<file path=ppt/slideLayouts/_rels/slideLayout2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7.png"/><Relationship Id="rId3" Type="http://schemas.openxmlformats.org/officeDocument/2006/relationships/image" Target="../media/image31.png"/><Relationship Id="rId4" Type="http://schemas.openxmlformats.org/officeDocument/2006/relationships/image" Target="../media/image36.png"/></Relationships>
</file>

<file path=ppt/slideLayouts/_rels/slideLayout2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0.png"/><Relationship Id="rId3" Type="http://schemas.openxmlformats.org/officeDocument/2006/relationships/image" Target="../media/image9.png"/><Relationship Id="rId4" Type="http://schemas.openxmlformats.org/officeDocument/2006/relationships/image" Target="../media/image18.png"/></Relationships>
</file>

<file path=ppt/slideLayouts/_rels/slideLayout2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3.png"/><Relationship Id="rId3" Type="http://schemas.openxmlformats.org/officeDocument/2006/relationships/image" Target="../media/image87.png"/><Relationship Id="rId4" Type="http://schemas.openxmlformats.org/officeDocument/2006/relationships/image" Target="../media/image9.png"/></Relationships>
</file>

<file path=ppt/slideLayouts/_rels/slideLayout2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5.png"/><Relationship Id="rId3" Type="http://schemas.openxmlformats.org/officeDocument/2006/relationships/image" Target="../media/image28.png"/><Relationship Id="rId4" Type="http://schemas.openxmlformats.org/officeDocument/2006/relationships/image" Target="../media/image15.png"/><Relationship Id="rId5" Type="http://schemas.openxmlformats.org/officeDocument/2006/relationships/image" Target="../media/image18.png"/></Relationships>
</file>

<file path=ppt/slideLayouts/_rels/slideLayout2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1.png"/><Relationship Id="rId3" Type="http://schemas.openxmlformats.org/officeDocument/2006/relationships/image" Target="../media/image36.png"/><Relationship Id="rId4" Type="http://schemas.openxmlformats.org/officeDocument/2006/relationships/image" Target="../media/image18.png"/></Relationships>
</file>

<file path=ppt/slideLayouts/_rels/slideLayout2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0.png"/><Relationship Id="rId3" Type="http://schemas.openxmlformats.org/officeDocument/2006/relationships/image" Target="../media/image15.png"/><Relationship Id="rId4" Type="http://schemas.openxmlformats.org/officeDocument/2006/relationships/image" Target="../media/image18.png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7.png"/><Relationship Id="rId3" Type="http://schemas.openxmlformats.org/officeDocument/2006/relationships/image" Target="../media/image10.png"/><Relationship Id="rId4" Type="http://schemas.openxmlformats.org/officeDocument/2006/relationships/image" Target="../media/image9.png"/><Relationship Id="rId5" Type="http://schemas.openxmlformats.org/officeDocument/2006/relationships/image" Target="../media/image18.png"/></Relationships>
</file>

<file path=ppt/slideLayouts/_rels/slideLayout3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4.png"/><Relationship Id="rId3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Layouts/_rels/slideLayout3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png"/><Relationship Id="rId4" Type="http://schemas.openxmlformats.org/officeDocument/2006/relationships/image" Target="../media/image42.png"/><Relationship Id="rId9" Type="http://schemas.openxmlformats.org/officeDocument/2006/relationships/image" Target="../media/image18.png"/><Relationship Id="rId5" Type="http://schemas.openxmlformats.org/officeDocument/2006/relationships/image" Target="../media/image41.png"/><Relationship Id="rId6" Type="http://schemas.openxmlformats.org/officeDocument/2006/relationships/image" Target="../media/image67.png"/><Relationship Id="rId7" Type="http://schemas.openxmlformats.org/officeDocument/2006/relationships/image" Target="../media/image87.png"/><Relationship Id="rId8" Type="http://schemas.openxmlformats.org/officeDocument/2006/relationships/image" Target="../media/image15.png"/></Relationships>
</file>

<file path=ppt/slideLayouts/_rels/slideLayout3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5.png"/><Relationship Id="rId3" Type="http://schemas.openxmlformats.org/officeDocument/2006/relationships/image" Target="../media/image6.png"/><Relationship Id="rId4" Type="http://schemas.openxmlformats.org/officeDocument/2006/relationships/image" Target="../media/image3.png"/><Relationship Id="rId5" Type="http://schemas.openxmlformats.org/officeDocument/2006/relationships/image" Target="../media/image12.png"/><Relationship Id="rId6" Type="http://schemas.openxmlformats.org/officeDocument/2006/relationships/image" Target="../media/image18.png"/></Relationships>
</file>

<file path=ppt/slideLayouts/_rels/slideLayout3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5.png"/><Relationship Id="rId3" Type="http://schemas.openxmlformats.org/officeDocument/2006/relationships/image" Target="../media/image6.png"/><Relationship Id="rId4" Type="http://schemas.openxmlformats.org/officeDocument/2006/relationships/image" Target="../media/image3.png"/><Relationship Id="rId5" Type="http://schemas.openxmlformats.org/officeDocument/2006/relationships/image" Target="../media/image12.png"/><Relationship Id="rId6" Type="http://schemas.openxmlformats.org/officeDocument/2006/relationships/image" Target="../media/image18.png"/></Relationships>
</file>

<file path=ppt/slideLayouts/_rels/slideLayout3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0.png"/><Relationship Id="rId3" Type="http://schemas.openxmlformats.org/officeDocument/2006/relationships/image" Target="../media/image15.png"/><Relationship Id="rId4" Type="http://schemas.openxmlformats.org/officeDocument/2006/relationships/image" Target="../media/image6.png"/><Relationship Id="rId5" Type="http://schemas.openxmlformats.org/officeDocument/2006/relationships/image" Target="../media/image3.png"/><Relationship Id="rId6" Type="http://schemas.openxmlformats.org/officeDocument/2006/relationships/image" Target="../media/image12.png"/><Relationship Id="rId7" Type="http://schemas.openxmlformats.org/officeDocument/2006/relationships/image" Target="../media/image18.png"/></Relationships>
</file>

<file path=ppt/slideLayouts/_rels/slideLayout3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5.png"/><Relationship Id="rId3" Type="http://schemas.openxmlformats.org/officeDocument/2006/relationships/image" Target="../media/image6.png"/><Relationship Id="rId4" Type="http://schemas.openxmlformats.org/officeDocument/2006/relationships/image" Target="../media/image3.png"/><Relationship Id="rId5" Type="http://schemas.openxmlformats.org/officeDocument/2006/relationships/image" Target="../media/image12.png"/><Relationship Id="rId6" Type="http://schemas.openxmlformats.org/officeDocument/2006/relationships/image" Target="../media/image18.png"/></Relationships>
</file>

<file path=ppt/slideLayouts/_rels/slideLayout3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5.png"/><Relationship Id="rId3" Type="http://schemas.openxmlformats.org/officeDocument/2006/relationships/image" Target="../media/image6.png"/><Relationship Id="rId4" Type="http://schemas.openxmlformats.org/officeDocument/2006/relationships/image" Target="../media/image3.png"/><Relationship Id="rId5" Type="http://schemas.openxmlformats.org/officeDocument/2006/relationships/image" Target="../media/image12.png"/><Relationship Id="rId6" Type="http://schemas.openxmlformats.org/officeDocument/2006/relationships/image" Target="../media/image18.png"/></Relationships>
</file>

<file path=ppt/slideLayouts/_rels/slideLayout3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5.png"/><Relationship Id="rId3" Type="http://schemas.openxmlformats.org/officeDocument/2006/relationships/image" Target="../media/image6.png"/><Relationship Id="rId4" Type="http://schemas.openxmlformats.org/officeDocument/2006/relationships/image" Target="../media/image3.png"/><Relationship Id="rId5" Type="http://schemas.openxmlformats.org/officeDocument/2006/relationships/image" Target="../media/image12.png"/><Relationship Id="rId6" Type="http://schemas.openxmlformats.org/officeDocument/2006/relationships/image" Target="../media/image18.png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5.png"/><Relationship Id="rId3" Type="http://schemas.openxmlformats.org/officeDocument/2006/relationships/image" Target="../media/image10.png"/><Relationship Id="rId4" Type="http://schemas.openxmlformats.org/officeDocument/2006/relationships/image" Target="../media/image18.png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89.png"/><Relationship Id="rId3" Type="http://schemas.openxmlformats.org/officeDocument/2006/relationships/image" Target="../media/image15.png"/><Relationship Id="rId4" Type="http://schemas.openxmlformats.org/officeDocument/2006/relationships/image" Target="../media/image6.png"/><Relationship Id="rId5" Type="http://schemas.openxmlformats.org/officeDocument/2006/relationships/image" Target="../media/image3.png"/><Relationship Id="rId6" Type="http://schemas.openxmlformats.org/officeDocument/2006/relationships/image" Target="../media/image12.png"/><Relationship Id="rId7" Type="http://schemas.openxmlformats.org/officeDocument/2006/relationships/image" Target="../media/image18.png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0.png"/><Relationship Id="rId3" Type="http://schemas.openxmlformats.org/officeDocument/2006/relationships/image" Target="../media/image15.png"/><Relationship Id="rId4" Type="http://schemas.openxmlformats.org/officeDocument/2006/relationships/image" Target="../media/image6.png"/><Relationship Id="rId5" Type="http://schemas.openxmlformats.org/officeDocument/2006/relationships/image" Target="../media/image3.png"/><Relationship Id="rId6" Type="http://schemas.openxmlformats.org/officeDocument/2006/relationships/image" Target="../media/image12.png"/><Relationship Id="rId7" Type="http://schemas.openxmlformats.org/officeDocument/2006/relationships/image" Target="../media/image18.png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5.png"/><Relationship Id="rId3" Type="http://schemas.openxmlformats.org/officeDocument/2006/relationships/image" Target="../media/image6.png"/><Relationship Id="rId4" Type="http://schemas.openxmlformats.org/officeDocument/2006/relationships/image" Target="../media/image3.png"/><Relationship Id="rId5" Type="http://schemas.openxmlformats.org/officeDocument/2006/relationships/image" Target="../media/image12.png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3.png"/><Relationship Id="rId3" Type="http://schemas.openxmlformats.org/officeDocument/2006/relationships/image" Target="../media/image27.png"/><Relationship Id="rId4" Type="http://schemas.openxmlformats.org/officeDocument/2006/relationships/image" Target="../media/image19.pn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page copy" showMasterSp="0" type="tx">
  <p:cSld name="TITLE_AND_BODY">
    <p:bg>
      <p:bgPr>
        <a:solidFill>
          <a:schemeClr val="accent3"/>
        </a:solidFill>
      </p:bgPr>
    </p:bg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fairown_BG_1920x1080px-80.jpg" id="18" name="Google Shape;18;p14"/>
          <p:cNvPicPr preferRelativeResize="0"/>
          <p:nvPr/>
        </p:nvPicPr>
        <p:blipFill rotWithShape="1">
          <a:blip r:embed="rId2">
            <a:alphaModFix amt="78227"/>
          </a:blip>
          <a:srcRect b="0" l="0" r="0" t="0"/>
          <a:stretch/>
        </p:blipFill>
        <p:spPr>
          <a:xfrm>
            <a:off x="-1" y="1785"/>
            <a:ext cx="12192001" cy="685443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Image" id="19" name="Google Shape;19;p1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77478" y="2030818"/>
            <a:ext cx="3552020" cy="3552021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Google Shape;8;p14" id="20" name="Google Shape;20;p1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9414075" y="694055"/>
            <a:ext cx="2034491" cy="393335"/>
          </a:xfrm>
          <a:prstGeom prst="rect">
            <a:avLst/>
          </a:prstGeom>
          <a:noFill/>
          <a:ln>
            <a:noFill/>
          </a:ln>
        </p:spPr>
      </p:pic>
      <p:sp>
        <p:nvSpPr>
          <p:cNvPr id="21" name="Google Shape;21;p14"/>
          <p:cNvSpPr txBox="1"/>
          <p:nvPr>
            <p:ph type="title"/>
          </p:nvPr>
        </p:nvSpPr>
        <p:spPr>
          <a:xfrm>
            <a:off x="646960" y="2202307"/>
            <a:ext cx="5339755" cy="2307647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00" lIns="91400" spcFirstLastPara="1" rIns="91400" wrap="square" tIns="91400">
            <a:noAutofit/>
          </a:bodyPr>
          <a:lstStyle>
            <a:lvl1pPr lv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500"/>
              <a:buFont typeface="Poppins"/>
              <a:buNone/>
              <a:defRPr sz="4500">
                <a:solidFill>
                  <a:srgbClr val="FFFFFF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None/>
              <a:defRPr/>
            </a:lvl9pPr>
          </a:lstStyle>
          <a:p/>
        </p:txBody>
      </p:sp>
      <p:sp>
        <p:nvSpPr>
          <p:cNvPr id="22" name="Google Shape;22;p14"/>
          <p:cNvSpPr txBox="1"/>
          <p:nvPr>
            <p:ph idx="1" type="body"/>
          </p:nvPr>
        </p:nvSpPr>
        <p:spPr>
          <a:xfrm>
            <a:off x="684848" y="4965224"/>
            <a:ext cx="4396692" cy="1469388"/>
          </a:xfrm>
          <a:prstGeom prst="rect">
            <a:avLst/>
          </a:prstGeom>
          <a:noFill/>
          <a:ln>
            <a:noFill/>
          </a:ln>
        </p:spPr>
        <p:txBody>
          <a:bodyPr anchorCtr="0" anchor="t" bIns="91400" lIns="91400" spcFirstLastPara="1" rIns="91400" wrap="square" tIns="9140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Poppins"/>
              <a:buNone/>
              <a:defRPr b="1" sz="2000">
                <a:solidFill>
                  <a:srgbClr val="FFFFFF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Poppins"/>
              <a:buNone/>
              <a:defRPr b="1" sz="2000">
                <a:solidFill>
                  <a:srgbClr val="FFFFFF"/>
                </a:solidFill>
                <a:latin typeface="Poppins"/>
                <a:ea typeface="Poppins"/>
                <a:cs typeface="Poppins"/>
                <a:sym typeface="Poppins"/>
              </a:defRPr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Poppins"/>
              <a:buNone/>
              <a:defRPr b="1" sz="2000">
                <a:solidFill>
                  <a:srgbClr val="FFFFFF"/>
                </a:solidFill>
                <a:latin typeface="Poppins"/>
                <a:ea typeface="Poppins"/>
                <a:cs typeface="Poppins"/>
                <a:sym typeface="Poppins"/>
              </a:defRPr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Poppins"/>
              <a:buNone/>
              <a:defRPr b="1" sz="2000">
                <a:solidFill>
                  <a:srgbClr val="FFFFFF"/>
                </a:solidFill>
                <a:latin typeface="Poppins"/>
                <a:ea typeface="Poppins"/>
                <a:cs typeface="Poppins"/>
                <a:sym typeface="Poppins"/>
              </a:defRPr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Poppins"/>
              <a:buNone/>
              <a:defRPr b="1" sz="2000">
                <a:solidFill>
                  <a:srgbClr val="FFFFFF"/>
                </a:solidFill>
                <a:latin typeface="Poppins"/>
                <a:ea typeface="Poppins"/>
                <a:cs typeface="Poppins"/>
                <a:sym typeface="Poppins"/>
              </a:defRPr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/>
        </p:txBody>
      </p:sp>
      <p:pic>
        <p:nvPicPr>
          <p:cNvPr descr="fairown_circular_light@2x.png" id="23" name="Google Shape;23;p14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9183607" y="4017430"/>
            <a:ext cx="2495428" cy="2385873"/>
          </a:xfrm>
          <a:prstGeom prst="rect">
            <a:avLst/>
          </a:prstGeom>
          <a:noFill/>
          <a:ln>
            <a:noFill/>
          </a:ln>
        </p:spPr>
      </p:pic>
      <p:sp>
        <p:nvSpPr>
          <p:cNvPr id="24" name="Google Shape;24;p14"/>
          <p:cNvSpPr txBox="1"/>
          <p:nvPr>
            <p:ph idx="12" type="sldNum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spAutoFit/>
          </a:bodyPr>
          <a:lstStyle>
            <a:lvl1pPr indent="0" lvl="0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>
                <a:solidFill>
                  <a:srgbClr val="000000"/>
                </a:solidFill>
              </a:defRPr>
            </a:lvl1pPr>
            <a:lvl2pPr indent="0" lvl="1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>
                <a:solidFill>
                  <a:srgbClr val="000000"/>
                </a:solidFill>
              </a:defRPr>
            </a:lvl2pPr>
            <a:lvl3pPr indent="0" lvl="2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>
                <a:solidFill>
                  <a:srgbClr val="000000"/>
                </a:solidFill>
              </a:defRPr>
            </a:lvl3pPr>
            <a:lvl4pPr indent="0" lvl="3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>
                <a:solidFill>
                  <a:srgbClr val="000000"/>
                </a:solidFill>
              </a:defRPr>
            </a:lvl4pPr>
            <a:lvl5pPr indent="0" lvl="4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>
                <a:solidFill>
                  <a:srgbClr val="000000"/>
                </a:solidFill>
              </a:defRPr>
            </a:lvl5pPr>
            <a:lvl6pPr indent="0" lvl="5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>
                <a:solidFill>
                  <a:srgbClr val="000000"/>
                </a:solidFill>
              </a:defRPr>
            </a:lvl6pPr>
            <a:lvl7pPr indent="0" lvl="6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>
                <a:solidFill>
                  <a:srgbClr val="000000"/>
                </a:solidFill>
              </a:defRPr>
            </a:lvl7pPr>
            <a:lvl8pPr indent="0" lvl="7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>
                <a:solidFill>
                  <a:srgbClr val="000000"/>
                </a:solidFill>
              </a:defRPr>
            </a:lvl8pPr>
            <a:lvl9pPr indent="0" lvl="8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>
                <a:solidFill>
                  <a:srgbClr val="000000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page" showMasterSp="0" type="title">
  <p:cSld name="TITLE">
    <p:bg>
      <p:bgPr>
        <a:solidFill>
          <a:schemeClr val="accent3"/>
        </a:solidFill>
      </p:bgPr>
    </p:bg>
    <p:spTree>
      <p:nvGrpSpPr>
        <p:cNvPr id="192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Google Shape;7;p14" id="193" name="Google Shape;193;p23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567462" y="5587326"/>
            <a:ext cx="894115" cy="672086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Google Shape;8;p14" id="194" name="Google Shape;194;p2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9414075" y="694055"/>
            <a:ext cx="2034491" cy="393335"/>
          </a:xfrm>
          <a:prstGeom prst="rect">
            <a:avLst/>
          </a:prstGeom>
          <a:noFill/>
          <a:ln>
            <a:noFill/>
          </a:ln>
        </p:spPr>
      </p:pic>
      <p:sp>
        <p:nvSpPr>
          <p:cNvPr id="195" name="Google Shape;195;p23"/>
          <p:cNvSpPr txBox="1"/>
          <p:nvPr>
            <p:ph type="title"/>
          </p:nvPr>
        </p:nvSpPr>
        <p:spPr>
          <a:xfrm>
            <a:off x="646960" y="1532624"/>
            <a:ext cx="10067751" cy="2809565"/>
          </a:xfrm>
          <a:prstGeom prst="rect">
            <a:avLst/>
          </a:prstGeom>
          <a:noFill/>
          <a:ln>
            <a:noFill/>
          </a:ln>
        </p:spPr>
        <p:txBody>
          <a:bodyPr anchorCtr="0" anchor="t" bIns="91400" lIns="91400" spcFirstLastPara="1" rIns="91400" wrap="square" tIns="914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500"/>
              <a:buFont typeface="Poppins"/>
              <a:buNone/>
              <a:defRPr sz="4500">
                <a:solidFill>
                  <a:srgbClr val="FFFFFF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None/>
              <a:defRPr/>
            </a:lvl9pPr>
          </a:lstStyle>
          <a:p/>
        </p:txBody>
      </p:sp>
      <p:sp>
        <p:nvSpPr>
          <p:cNvPr id="196" name="Google Shape;196;p23"/>
          <p:cNvSpPr txBox="1"/>
          <p:nvPr>
            <p:ph idx="1" type="body"/>
          </p:nvPr>
        </p:nvSpPr>
        <p:spPr>
          <a:xfrm>
            <a:off x="6253700" y="5206624"/>
            <a:ext cx="5008501" cy="672001"/>
          </a:xfrm>
          <a:prstGeom prst="rect">
            <a:avLst/>
          </a:prstGeom>
          <a:noFill/>
          <a:ln>
            <a:noFill/>
          </a:ln>
        </p:spPr>
        <p:txBody>
          <a:bodyPr anchorCtr="0" anchor="t" bIns="91400" lIns="91400" spcFirstLastPara="1" rIns="91400" wrap="square" tIns="91400">
            <a:normAutofit/>
          </a:bodyPr>
          <a:lstStyle>
            <a:lvl1pPr indent="-228600" lvl="0" marL="45720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Poppins"/>
              <a:buNone/>
              <a:defRPr b="1" sz="2000">
                <a:solidFill>
                  <a:srgbClr val="FFFFFF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indent="-228600" lvl="1" marL="91440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Poppins"/>
              <a:buNone/>
              <a:defRPr b="1" sz="2000">
                <a:solidFill>
                  <a:srgbClr val="FFFFFF"/>
                </a:solidFill>
                <a:latin typeface="Poppins"/>
                <a:ea typeface="Poppins"/>
                <a:cs typeface="Poppins"/>
                <a:sym typeface="Poppins"/>
              </a:defRPr>
            </a:lvl2pPr>
            <a:lvl3pPr indent="-228600" lvl="2" marL="137160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Poppins"/>
              <a:buNone/>
              <a:defRPr b="1" sz="2000">
                <a:solidFill>
                  <a:srgbClr val="FFFFFF"/>
                </a:solidFill>
                <a:latin typeface="Poppins"/>
                <a:ea typeface="Poppins"/>
                <a:cs typeface="Poppins"/>
                <a:sym typeface="Poppins"/>
              </a:defRPr>
            </a:lvl3pPr>
            <a:lvl4pPr indent="-228600" lvl="3" marL="182880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Poppins"/>
              <a:buNone/>
              <a:defRPr b="1" sz="2000">
                <a:solidFill>
                  <a:srgbClr val="FFFFFF"/>
                </a:solidFill>
                <a:latin typeface="Poppins"/>
                <a:ea typeface="Poppins"/>
                <a:cs typeface="Poppins"/>
                <a:sym typeface="Poppins"/>
              </a:defRPr>
            </a:lvl4pPr>
            <a:lvl5pPr indent="-228600" lvl="4" marL="228600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Poppins"/>
              <a:buNone/>
              <a:defRPr b="1" sz="2000">
                <a:solidFill>
                  <a:srgbClr val="FFFFFF"/>
                </a:solidFill>
                <a:latin typeface="Poppins"/>
                <a:ea typeface="Poppins"/>
                <a:cs typeface="Poppins"/>
                <a:sym typeface="Poppins"/>
              </a:defRPr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/>
        </p:txBody>
      </p:sp>
      <p:sp>
        <p:nvSpPr>
          <p:cNvPr id="197" name="Google Shape;197;p23"/>
          <p:cNvSpPr txBox="1"/>
          <p:nvPr>
            <p:ph idx="12" type="sldNum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spAutoFit/>
          </a:bodyPr>
          <a:lstStyle>
            <a:lvl1pPr indent="0" lvl="0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>
                <a:solidFill>
                  <a:srgbClr val="000000"/>
                </a:solidFill>
              </a:defRPr>
            </a:lvl1pPr>
            <a:lvl2pPr indent="0" lvl="1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>
                <a:solidFill>
                  <a:srgbClr val="000000"/>
                </a:solidFill>
              </a:defRPr>
            </a:lvl2pPr>
            <a:lvl3pPr indent="0" lvl="2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>
                <a:solidFill>
                  <a:srgbClr val="000000"/>
                </a:solidFill>
              </a:defRPr>
            </a:lvl3pPr>
            <a:lvl4pPr indent="0" lvl="3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>
                <a:solidFill>
                  <a:srgbClr val="000000"/>
                </a:solidFill>
              </a:defRPr>
            </a:lvl4pPr>
            <a:lvl5pPr indent="0" lvl="4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>
                <a:solidFill>
                  <a:srgbClr val="000000"/>
                </a:solidFill>
              </a:defRPr>
            </a:lvl5pPr>
            <a:lvl6pPr indent="0" lvl="5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>
                <a:solidFill>
                  <a:srgbClr val="000000"/>
                </a:solidFill>
              </a:defRPr>
            </a:lvl6pPr>
            <a:lvl7pPr indent="0" lvl="6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>
                <a:solidFill>
                  <a:srgbClr val="000000"/>
                </a:solidFill>
              </a:defRPr>
            </a:lvl7pPr>
            <a:lvl8pPr indent="0" lvl="7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>
                <a:solidFill>
                  <a:srgbClr val="000000"/>
                </a:solidFill>
              </a:defRPr>
            </a:lvl8pPr>
            <a:lvl9pPr indent="0" lvl="8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>
                <a:solidFill>
                  <a:srgbClr val="000000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USTOM" showMasterSp="0">
  <p:cSld name="CUSTOM">
    <p:spTree>
      <p:nvGrpSpPr>
        <p:cNvPr id="198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Google Shape;180;g121d529570e_0_566" id="199" name="Google Shape;199;p24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0650" y="0"/>
            <a:ext cx="6085352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00" name="Google Shape;200;p24"/>
          <p:cNvSpPr txBox="1"/>
          <p:nvPr/>
        </p:nvSpPr>
        <p:spPr>
          <a:xfrm>
            <a:off x="777314" y="6477020"/>
            <a:ext cx="3728752" cy="281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675" lIns="45675" spcFirstLastPara="1" rIns="45675" wrap="square" tIns="4567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000"/>
              <a:buFont typeface="Poppins"/>
              <a:buNone/>
            </a:pPr>
            <a:r>
              <a:rPr b="0" i="0" lang="en-US" sz="1000" u="none" cap="none" strike="noStrike">
                <a:solidFill>
                  <a:schemeClr val="accent3"/>
                </a:solidFill>
                <a:latin typeface="Poppins"/>
                <a:ea typeface="Poppins"/>
                <a:cs typeface="Poppins"/>
                <a:sym typeface="Poppins"/>
              </a:rPr>
              <a:t>Confidential. Not allowed to copy without permission.</a:t>
            </a:r>
            <a:endParaRPr/>
          </a:p>
        </p:txBody>
      </p:sp>
      <p:sp>
        <p:nvSpPr>
          <p:cNvPr id="201" name="Google Shape;201;p24"/>
          <p:cNvSpPr txBox="1"/>
          <p:nvPr>
            <p:ph type="title"/>
          </p:nvPr>
        </p:nvSpPr>
        <p:spPr>
          <a:xfrm>
            <a:off x="685800" y="1582300"/>
            <a:ext cx="5257800" cy="1445701"/>
          </a:xfrm>
          <a:prstGeom prst="rect">
            <a:avLst/>
          </a:prstGeom>
          <a:noFill/>
          <a:ln>
            <a:noFill/>
          </a:ln>
        </p:spPr>
        <p:txBody>
          <a:bodyPr anchorCtr="0" anchor="t" bIns="45675" lIns="45675" spcFirstLastPara="1" rIns="45675" wrap="square" tIns="4567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None/>
              <a:defRPr/>
            </a:lvl9pPr>
          </a:lstStyle>
          <a:p/>
        </p:txBody>
      </p:sp>
      <p:sp>
        <p:nvSpPr>
          <p:cNvPr id="202" name="Google Shape;202;p24"/>
          <p:cNvSpPr txBox="1"/>
          <p:nvPr>
            <p:ph idx="1" type="body"/>
          </p:nvPr>
        </p:nvSpPr>
        <p:spPr>
          <a:xfrm>
            <a:off x="685800" y="3164100"/>
            <a:ext cx="5257800" cy="3012601"/>
          </a:xfrm>
          <a:prstGeom prst="rect">
            <a:avLst/>
          </a:prstGeom>
          <a:noFill/>
          <a:ln>
            <a:noFill/>
          </a:ln>
        </p:spPr>
        <p:txBody>
          <a:bodyPr anchorCtr="0" anchor="t" bIns="45675" lIns="45675" spcFirstLastPara="1" rIns="45675" wrap="square" tIns="45675">
            <a:normAutofit/>
          </a:bodyPr>
          <a:lstStyle>
            <a:lvl1pPr indent="-355600" lvl="0" marL="457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3"/>
              </a:buClr>
              <a:buSzPts val="2000"/>
              <a:buFont typeface="Poppins"/>
              <a:buChar char="•"/>
              <a:defRPr sz="2000">
                <a:solidFill>
                  <a:schemeClr val="accent3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indent="-355600" lvl="1" marL="9144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3"/>
              </a:buClr>
              <a:buSzPts val="2000"/>
              <a:buFont typeface="Poppins"/>
              <a:buChar char="•"/>
              <a:defRPr sz="2000">
                <a:solidFill>
                  <a:schemeClr val="accent3"/>
                </a:solidFill>
                <a:latin typeface="Poppins"/>
                <a:ea typeface="Poppins"/>
                <a:cs typeface="Poppins"/>
                <a:sym typeface="Poppins"/>
              </a:defRPr>
            </a:lvl2pPr>
            <a:lvl3pPr indent="-355600" lvl="2" marL="1371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3"/>
              </a:buClr>
              <a:buSzPts val="2000"/>
              <a:buFont typeface="Poppins"/>
              <a:buChar char="•"/>
              <a:defRPr sz="2000">
                <a:solidFill>
                  <a:schemeClr val="accent3"/>
                </a:solidFill>
                <a:latin typeface="Poppins"/>
                <a:ea typeface="Poppins"/>
                <a:cs typeface="Poppins"/>
                <a:sym typeface="Poppins"/>
              </a:defRPr>
            </a:lvl3pPr>
            <a:lvl4pPr indent="-355600" lvl="3" marL="18288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3"/>
              </a:buClr>
              <a:buSzPts val="2000"/>
              <a:buFont typeface="Poppins"/>
              <a:buChar char="•"/>
              <a:defRPr sz="2000">
                <a:solidFill>
                  <a:schemeClr val="accent3"/>
                </a:solidFill>
                <a:latin typeface="Poppins"/>
                <a:ea typeface="Poppins"/>
                <a:cs typeface="Poppins"/>
                <a:sym typeface="Poppins"/>
              </a:defRPr>
            </a:lvl4pPr>
            <a:lvl5pPr indent="-355600" lvl="4" marL="22860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3"/>
              </a:buClr>
              <a:buSzPts val="2000"/>
              <a:buFont typeface="Poppins"/>
              <a:buChar char="•"/>
              <a:defRPr sz="2000">
                <a:solidFill>
                  <a:schemeClr val="accent3"/>
                </a:solidFill>
                <a:latin typeface="Poppins"/>
                <a:ea typeface="Poppins"/>
                <a:cs typeface="Poppins"/>
                <a:sym typeface="Poppins"/>
              </a:defRPr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/>
        </p:txBody>
      </p:sp>
      <p:sp>
        <p:nvSpPr>
          <p:cNvPr id="203" name="Google Shape;203;p24"/>
          <p:cNvSpPr txBox="1"/>
          <p:nvPr>
            <p:ph idx="2" type="body"/>
          </p:nvPr>
        </p:nvSpPr>
        <p:spPr>
          <a:xfrm>
            <a:off x="6248400" y="3164100"/>
            <a:ext cx="5257800" cy="3012601"/>
          </a:xfrm>
          <a:prstGeom prst="rect">
            <a:avLst/>
          </a:prstGeom>
          <a:noFill/>
          <a:ln>
            <a:noFill/>
          </a:ln>
        </p:spPr>
        <p:txBody>
          <a:bodyPr anchorCtr="0" anchor="t" bIns="45675" lIns="45675" spcFirstLastPara="1" rIns="45675" wrap="square" tIns="45675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/>
        </p:txBody>
      </p:sp>
      <p:pic>
        <p:nvPicPr>
          <p:cNvPr descr="Google Shape;185;g121d529570e_0_566" id="204" name="Google Shape;204;p2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9414078" y="694055"/>
            <a:ext cx="2034487" cy="393334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05" name="Google Shape;205;p24"/>
          <p:cNvGrpSpPr/>
          <p:nvPr/>
        </p:nvGrpSpPr>
        <p:grpSpPr>
          <a:xfrm>
            <a:off x="685800" y="571498"/>
            <a:ext cx="815502" cy="672603"/>
            <a:chOff x="0" y="-1"/>
            <a:chExt cx="815501" cy="672601"/>
          </a:xfrm>
        </p:grpSpPr>
        <p:pic>
          <p:nvPicPr>
            <p:cNvPr descr="Google Shape;187;g121d529570e_0_566" id="206" name="Google Shape;206;p24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0" y="459474"/>
              <a:ext cx="208276" cy="21312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Google Shape;188;g121d529570e_0_566" id="207" name="Google Shape;207;p24"/>
            <p:cNvPicPr preferRelativeResize="0"/>
            <p:nvPr/>
          </p:nvPicPr>
          <p:blipFill rotWithShape="1">
            <a:blip r:embed="rId5">
              <a:alphaModFix/>
            </a:blip>
            <a:srcRect b="0" l="0" r="0" t="0"/>
            <a:stretch/>
          </p:blipFill>
          <p:spPr>
            <a:xfrm>
              <a:off x="607225" y="208280"/>
              <a:ext cx="208276" cy="21312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Google Shape;189;g121d529570e_0_566" id="208" name="Google Shape;208;p24"/>
            <p:cNvPicPr preferRelativeResize="0"/>
            <p:nvPr/>
          </p:nvPicPr>
          <p:blipFill rotWithShape="1">
            <a:blip r:embed="rId6">
              <a:alphaModFix/>
            </a:blip>
            <a:srcRect b="0" l="0" r="0" t="0"/>
            <a:stretch/>
          </p:blipFill>
          <p:spPr>
            <a:xfrm>
              <a:off x="398950" y="-1"/>
              <a:ext cx="208276" cy="20827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Google Shape;190;g121d529570e_0_566" id="209" name="Google Shape;209;p24"/>
            <p:cNvPicPr preferRelativeResize="0"/>
            <p:nvPr/>
          </p:nvPicPr>
          <p:blipFill rotWithShape="1">
            <a:blip r:embed="rId6">
              <a:alphaModFix/>
            </a:blip>
            <a:srcRect b="0" l="0" r="0" t="0"/>
            <a:stretch/>
          </p:blipFill>
          <p:spPr>
            <a:xfrm>
              <a:off x="210825" y="-1"/>
              <a:ext cx="208276" cy="208276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descr="Google Shape;191;g121d529570e_0_566" id="210" name="Google Shape;210;p24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6878973" y="281117"/>
            <a:ext cx="2004185" cy="954722"/>
          </a:xfrm>
          <a:prstGeom prst="rect">
            <a:avLst/>
          </a:prstGeom>
          <a:noFill/>
          <a:ln>
            <a:noFill/>
          </a:ln>
        </p:spPr>
      </p:pic>
      <p:sp>
        <p:nvSpPr>
          <p:cNvPr id="211" name="Google Shape;211;p24"/>
          <p:cNvSpPr txBox="1"/>
          <p:nvPr>
            <p:ph idx="12" type="sldNum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spAutoFit/>
          </a:bodyPr>
          <a:lstStyle>
            <a:lvl1pPr indent="0" lvl="0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>
                <a:solidFill>
                  <a:srgbClr val="000000"/>
                </a:solidFill>
              </a:defRPr>
            </a:lvl1pPr>
            <a:lvl2pPr indent="0" lvl="1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>
                <a:solidFill>
                  <a:srgbClr val="000000"/>
                </a:solidFill>
              </a:defRPr>
            </a:lvl2pPr>
            <a:lvl3pPr indent="0" lvl="2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>
                <a:solidFill>
                  <a:srgbClr val="000000"/>
                </a:solidFill>
              </a:defRPr>
            </a:lvl3pPr>
            <a:lvl4pPr indent="0" lvl="3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>
                <a:solidFill>
                  <a:srgbClr val="000000"/>
                </a:solidFill>
              </a:defRPr>
            </a:lvl4pPr>
            <a:lvl5pPr indent="0" lvl="4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>
                <a:solidFill>
                  <a:srgbClr val="000000"/>
                </a:solidFill>
              </a:defRPr>
            </a:lvl5pPr>
            <a:lvl6pPr indent="0" lvl="5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>
                <a:solidFill>
                  <a:srgbClr val="000000"/>
                </a:solidFill>
              </a:defRPr>
            </a:lvl6pPr>
            <a:lvl7pPr indent="0" lvl="6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>
                <a:solidFill>
                  <a:srgbClr val="000000"/>
                </a:solidFill>
              </a:defRPr>
            </a:lvl7pPr>
            <a:lvl8pPr indent="0" lvl="7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>
                <a:solidFill>
                  <a:srgbClr val="000000"/>
                </a:solidFill>
              </a:defRPr>
            </a:lvl8pPr>
            <a:lvl9pPr indent="0" lvl="8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>
                <a:solidFill>
                  <a:srgbClr val="000000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USTOM_1" showMasterSp="0">
  <p:cSld name="CUSTOM_1">
    <p:spTree>
      <p:nvGrpSpPr>
        <p:cNvPr id="212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p25"/>
          <p:cNvSpPr/>
          <p:nvPr/>
        </p:nvSpPr>
        <p:spPr>
          <a:xfrm>
            <a:off x="6106650" y="-14075"/>
            <a:ext cx="6109201" cy="6872100"/>
          </a:xfrm>
          <a:prstGeom prst="rect">
            <a:avLst/>
          </a:prstGeom>
          <a:solidFill>
            <a:srgbClr val="4AD8D4"/>
          </a:solidFill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4" name="Google Shape;214;p25"/>
          <p:cNvSpPr txBox="1"/>
          <p:nvPr/>
        </p:nvSpPr>
        <p:spPr>
          <a:xfrm>
            <a:off x="777314" y="6477020"/>
            <a:ext cx="3728752" cy="281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675" lIns="45675" spcFirstLastPara="1" rIns="45675" wrap="square" tIns="4567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000"/>
              <a:buFont typeface="Poppins"/>
              <a:buNone/>
            </a:pPr>
            <a:r>
              <a:rPr b="0" i="0" lang="en-US" sz="1000" u="none" cap="none" strike="noStrike">
                <a:solidFill>
                  <a:schemeClr val="accent3"/>
                </a:solidFill>
                <a:latin typeface="Poppins"/>
                <a:ea typeface="Poppins"/>
                <a:cs typeface="Poppins"/>
                <a:sym typeface="Poppins"/>
              </a:rPr>
              <a:t>Confidential. Not allowed to copy without permission.</a:t>
            </a:r>
            <a:endParaRPr/>
          </a:p>
        </p:txBody>
      </p:sp>
      <p:sp>
        <p:nvSpPr>
          <p:cNvPr id="215" name="Google Shape;215;p25"/>
          <p:cNvSpPr txBox="1"/>
          <p:nvPr>
            <p:ph type="title"/>
          </p:nvPr>
        </p:nvSpPr>
        <p:spPr>
          <a:xfrm>
            <a:off x="685800" y="1582300"/>
            <a:ext cx="5257800" cy="1445701"/>
          </a:xfrm>
          <a:prstGeom prst="rect">
            <a:avLst/>
          </a:prstGeom>
          <a:noFill/>
          <a:ln>
            <a:noFill/>
          </a:ln>
        </p:spPr>
        <p:txBody>
          <a:bodyPr anchorCtr="0" anchor="t" bIns="45675" lIns="45675" spcFirstLastPara="1" rIns="45675" wrap="square" tIns="4567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None/>
              <a:defRPr/>
            </a:lvl9pPr>
          </a:lstStyle>
          <a:p/>
        </p:txBody>
      </p:sp>
      <p:sp>
        <p:nvSpPr>
          <p:cNvPr id="216" name="Google Shape;216;p25"/>
          <p:cNvSpPr txBox="1"/>
          <p:nvPr>
            <p:ph idx="1" type="body"/>
          </p:nvPr>
        </p:nvSpPr>
        <p:spPr>
          <a:xfrm>
            <a:off x="685800" y="3164100"/>
            <a:ext cx="5257800" cy="3012601"/>
          </a:xfrm>
          <a:prstGeom prst="rect">
            <a:avLst/>
          </a:prstGeom>
          <a:noFill/>
          <a:ln>
            <a:noFill/>
          </a:ln>
        </p:spPr>
        <p:txBody>
          <a:bodyPr anchorCtr="0" anchor="t" bIns="45675" lIns="45675" spcFirstLastPara="1" rIns="45675" wrap="square" tIns="45675">
            <a:normAutofit/>
          </a:bodyPr>
          <a:lstStyle>
            <a:lvl1pPr indent="-355600" lvl="0" marL="457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3"/>
              </a:buClr>
              <a:buSzPts val="2000"/>
              <a:buFont typeface="Poppins"/>
              <a:buChar char="•"/>
              <a:defRPr sz="2000">
                <a:solidFill>
                  <a:schemeClr val="accent3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indent="-355600" lvl="1" marL="9144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3"/>
              </a:buClr>
              <a:buSzPts val="2000"/>
              <a:buFont typeface="Poppins"/>
              <a:buChar char="•"/>
              <a:defRPr sz="2000">
                <a:solidFill>
                  <a:schemeClr val="accent3"/>
                </a:solidFill>
                <a:latin typeface="Poppins"/>
                <a:ea typeface="Poppins"/>
                <a:cs typeface="Poppins"/>
                <a:sym typeface="Poppins"/>
              </a:defRPr>
            </a:lvl2pPr>
            <a:lvl3pPr indent="-355600" lvl="2" marL="1371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3"/>
              </a:buClr>
              <a:buSzPts val="2000"/>
              <a:buFont typeface="Poppins"/>
              <a:buChar char="•"/>
              <a:defRPr sz="2000">
                <a:solidFill>
                  <a:schemeClr val="accent3"/>
                </a:solidFill>
                <a:latin typeface="Poppins"/>
                <a:ea typeface="Poppins"/>
                <a:cs typeface="Poppins"/>
                <a:sym typeface="Poppins"/>
              </a:defRPr>
            </a:lvl3pPr>
            <a:lvl4pPr indent="-355600" lvl="3" marL="18288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3"/>
              </a:buClr>
              <a:buSzPts val="2000"/>
              <a:buFont typeface="Poppins"/>
              <a:buChar char="•"/>
              <a:defRPr sz="2000">
                <a:solidFill>
                  <a:schemeClr val="accent3"/>
                </a:solidFill>
                <a:latin typeface="Poppins"/>
                <a:ea typeface="Poppins"/>
                <a:cs typeface="Poppins"/>
                <a:sym typeface="Poppins"/>
              </a:defRPr>
            </a:lvl4pPr>
            <a:lvl5pPr indent="-355600" lvl="4" marL="22860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3"/>
              </a:buClr>
              <a:buSzPts val="2000"/>
              <a:buFont typeface="Poppins"/>
              <a:buChar char="•"/>
              <a:defRPr sz="2000">
                <a:solidFill>
                  <a:schemeClr val="accent3"/>
                </a:solidFill>
                <a:latin typeface="Poppins"/>
                <a:ea typeface="Poppins"/>
                <a:cs typeface="Poppins"/>
                <a:sym typeface="Poppins"/>
              </a:defRPr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/>
        </p:txBody>
      </p:sp>
      <p:sp>
        <p:nvSpPr>
          <p:cNvPr id="217" name="Google Shape;217;p25"/>
          <p:cNvSpPr txBox="1"/>
          <p:nvPr>
            <p:ph idx="2" type="body"/>
          </p:nvPr>
        </p:nvSpPr>
        <p:spPr>
          <a:xfrm>
            <a:off x="6248400" y="3164100"/>
            <a:ext cx="5257800" cy="3012601"/>
          </a:xfrm>
          <a:prstGeom prst="rect">
            <a:avLst/>
          </a:prstGeom>
          <a:noFill/>
          <a:ln>
            <a:noFill/>
          </a:ln>
        </p:spPr>
        <p:txBody>
          <a:bodyPr anchorCtr="0" anchor="t" bIns="45675" lIns="45675" spcFirstLastPara="1" rIns="45675" wrap="square" tIns="45675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/>
        </p:txBody>
      </p:sp>
      <p:pic>
        <p:nvPicPr>
          <p:cNvPr descr="Google Shape;198;g143d05b630f_0_26" id="218" name="Google Shape;218;p25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9414082" y="694055"/>
            <a:ext cx="2034476" cy="393332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19" name="Google Shape;219;p25"/>
          <p:cNvGrpSpPr/>
          <p:nvPr/>
        </p:nvGrpSpPr>
        <p:grpSpPr>
          <a:xfrm>
            <a:off x="685800" y="571498"/>
            <a:ext cx="815502" cy="672603"/>
            <a:chOff x="0" y="-1"/>
            <a:chExt cx="815501" cy="672601"/>
          </a:xfrm>
        </p:grpSpPr>
        <p:pic>
          <p:nvPicPr>
            <p:cNvPr descr="Google Shape;200;g143d05b630f_0_26" id="220" name="Google Shape;220;p25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0" y="459474"/>
              <a:ext cx="208276" cy="21312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Google Shape;201;g143d05b630f_0_26" id="221" name="Google Shape;221;p25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607225" y="208280"/>
              <a:ext cx="208276" cy="21312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Google Shape;202;g143d05b630f_0_26" id="222" name="Google Shape;222;p25"/>
            <p:cNvPicPr preferRelativeResize="0"/>
            <p:nvPr/>
          </p:nvPicPr>
          <p:blipFill rotWithShape="1">
            <a:blip r:embed="rId5">
              <a:alphaModFix/>
            </a:blip>
            <a:srcRect b="0" l="0" r="0" t="0"/>
            <a:stretch/>
          </p:blipFill>
          <p:spPr>
            <a:xfrm>
              <a:off x="398950" y="-1"/>
              <a:ext cx="208276" cy="20827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Google Shape;203;g143d05b630f_0_26" id="223" name="Google Shape;223;p25"/>
            <p:cNvPicPr preferRelativeResize="0"/>
            <p:nvPr/>
          </p:nvPicPr>
          <p:blipFill rotWithShape="1">
            <a:blip r:embed="rId5">
              <a:alphaModFix/>
            </a:blip>
            <a:srcRect b="0" l="0" r="0" t="0"/>
            <a:stretch/>
          </p:blipFill>
          <p:spPr>
            <a:xfrm>
              <a:off x="210825" y="-1"/>
              <a:ext cx="208276" cy="208276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descr="Google Shape;204;g143d05b630f_0_26" id="224" name="Google Shape;224;p25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6878973" y="281117"/>
            <a:ext cx="2004185" cy="954722"/>
          </a:xfrm>
          <a:prstGeom prst="rect">
            <a:avLst/>
          </a:prstGeom>
          <a:noFill/>
          <a:ln>
            <a:noFill/>
          </a:ln>
        </p:spPr>
      </p:pic>
      <p:sp>
        <p:nvSpPr>
          <p:cNvPr id="225" name="Google Shape;225;p25"/>
          <p:cNvSpPr txBox="1"/>
          <p:nvPr>
            <p:ph idx="12" type="sldNum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spAutoFit/>
          </a:bodyPr>
          <a:lstStyle>
            <a:lvl1pPr indent="0" lvl="0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>
                <a:solidFill>
                  <a:srgbClr val="000000"/>
                </a:solidFill>
              </a:defRPr>
            </a:lvl1pPr>
            <a:lvl2pPr indent="0" lvl="1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>
                <a:solidFill>
                  <a:srgbClr val="000000"/>
                </a:solidFill>
              </a:defRPr>
            </a:lvl2pPr>
            <a:lvl3pPr indent="0" lvl="2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>
                <a:solidFill>
                  <a:srgbClr val="000000"/>
                </a:solidFill>
              </a:defRPr>
            </a:lvl3pPr>
            <a:lvl4pPr indent="0" lvl="3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>
                <a:solidFill>
                  <a:srgbClr val="000000"/>
                </a:solidFill>
              </a:defRPr>
            </a:lvl4pPr>
            <a:lvl5pPr indent="0" lvl="4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>
                <a:solidFill>
                  <a:srgbClr val="000000"/>
                </a:solidFill>
              </a:defRPr>
            </a:lvl5pPr>
            <a:lvl6pPr indent="0" lvl="5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>
                <a:solidFill>
                  <a:srgbClr val="000000"/>
                </a:solidFill>
              </a:defRPr>
            </a:lvl6pPr>
            <a:lvl7pPr indent="0" lvl="6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>
                <a:solidFill>
                  <a:srgbClr val="000000"/>
                </a:solidFill>
              </a:defRPr>
            </a:lvl7pPr>
            <a:lvl8pPr indent="0" lvl="7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>
                <a:solidFill>
                  <a:srgbClr val="000000"/>
                </a:solidFill>
              </a:defRPr>
            </a:lvl8pPr>
            <a:lvl9pPr indent="0" lvl="8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>
                <a:solidFill>
                  <a:srgbClr val="000000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_OBJECTS_2" showMasterSp="0">
  <p:cSld name="TWO_OBJECTS_2">
    <p:spTree>
      <p:nvGrpSpPr>
        <p:cNvPr id="226" name="Shape 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Google Shape;206;g121d529570e_0_553" id="227" name="Google Shape;227;p26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6106650" y="0"/>
            <a:ext cx="6085352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28" name="Google Shape;228;p26"/>
          <p:cNvSpPr txBox="1"/>
          <p:nvPr/>
        </p:nvSpPr>
        <p:spPr>
          <a:xfrm>
            <a:off x="777314" y="6477020"/>
            <a:ext cx="3728752" cy="281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675" lIns="45675" spcFirstLastPara="1" rIns="45675" wrap="square" tIns="4567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000"/>
              <a:buFont typeface="Poppins"/>
              <a:buNone/>
            </a:pPr>
            <a:r>
              <a:rPr b="0" i="0" lang="en-US" sz="1000" u="none" cap="none" strike="noStrike">
                <a:solidFill>
                  <a:schemeClr val="accent3"/>
                </a:solidFill>
                <a:latin typeface="Poppins"/>
                <a:ea typeface="Poppins"/>
                <a:cs typeface="Poppins"/>
                <a:sym typeface="Poppins"/>
              </a:rPr>
              <a:t>Confidential. Not allowed to copy without permission.</a:t>
            </a:r>
            <a:endParaRPr/>
          </a:p>
        </p:txBody>
      </p:sp>
      <p:sp>
        <p:nvSpPr>
          <p:cNvPr id="229" name="Google Shape;229;p26"/>
          <p:cNvSpPr txBox="1"/>
          <p:nvPr>
            <p:ph type="title"/>
          </p:nvPr>
        </p:nvSpPr>
        <p:spPr>
          <a:xfrm>
            <a:off x="685800" y="1582300"/>
            <a:ext cx="5257800" cy="1445701"/>
          </a:xfrm>
          <a:prstGeom prst="rect">
            <a:avLst/>
          </a:prstGeom>
          <a:noFill/>
          <a:ln>
            <a:noFill/>
          </a:ln>
        </p:spPr>
        <p:txBody>
          <a:bodyPr anchorCtr="0" anchor="t" bIns="45675" lIns="45675" spcFirstLastPara="1" rIns="45675" wrap="square" tIns="4567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None/>
              <a:defRPr/>
            </a:lvl9pPr>
          </a:lstStyle>
          <a:p/>
        </p:txBody>
      </p:sp>
      <p:sp>
        <p:nvSpPr>
          <p:cNvPr id="230" name="Google Shape;230;p26"/>
          <p:cNvSpPr txBox="1"/>
          <p:nvPr>
            <p:ph idx="1" type="body"/>
          </p:nvPr>
        </p:nvSpPr>
        <p:spPr>
          <a:xfrm>
            <a:off x="685800" y="3164100"/>
            <a:ext cx="5257800" cy="3012601"/>
          </a:xfrm>
          <a:prstGeom prst="rect">
            <a:avLst/>
          </a:prstGeom>
          <a:noFill/>
          <a:ln>
            <a:noFill/>
          </a:ln>
        </p:spPr>
        <p:txBody>
          <a:bodyPr anchorCtr="0" anchor="t" bIns="45675" lIns="45675" spcFirstLastPara="1" rIns="45675" wrap="square" tIns="45675">
            <a:normAutofit/>
          </a:bodyPr>
          <a:lstStyle>
            <a:lvl1pPr indent="-355600" lvl="0" marL="457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3"/>
              </a:buClr>
              <a:buSzPts val="2000"/>
              <a:buFont typeface="Poppins"/>
              <a:buChar char="•"/>
              <a:defRPr sz="2000">
                <a:solidFill>
                  <a:schemeClr val="accent3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indent="-355600" lvl="1" marL="9144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3"/>
              </a:buClr>
              <a:buSzPts val="2000"/>
              <a:buFont typeface="Poppins"/>
              <a:buChar char="•"/>
              <a:defRPr sz="2000">
                <a:solidFill>
                  <a:schemeClr val="accent3"/>
                </a:solidFill>
                <a:latin typeface="Poppins"/>
                <a:ea typeface="Poppins"/>
                <a:cs typeface="Poppins"/>
                <a:sym typeface="Poppins"/>
              </a:defRPr>
            </a:lvl2pPr>
            <a:lvl3pPr indent="-355600" lvl="2" marL="1371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3"/>
              </a:buClr>
              <a:buSzPts val="2000"/>
              <a:buFont typeface="Poppins"/>
              <a:buChar char="•"/>
              <a:defRPr sz="2000">
                <a:solidFill>
                  <a:schemeClr val="accent3"/>
                </a:solidFill>
                <a:latin typeface="Poppins"/>
                <a:ea typeface="Poppins"/>
                <a:cs typeface="Poppins"/>
                <a:sym typeface="Poppins"/>
              </a:defRPr>
            </a:lvl3pPr>
            <a:lvl4pPr indent="-355600" lvl="3" marL="18288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3"/>
              </a:buClr>
              <a:buSzPts val="2000"/>
              <a:buFont typeface="Poppins"/>
              <a:buChar char="•"/>
              <a:defRPr sz="2000">
                <a:solidFill>
                  <a:schemeClr val="accent3"/>
                </a:solidFill>
                <a:latin typeface="Poppins"/>
                <a:ea typeface="Poppins"/>
                <a:cs typeface="Poppins"/>
                <a:sym typeface="Poppins"/>
              </a:defRPr>
            </a:lvl4pPr>
            <a:lvl5pPr indent="-355600" lvl="4" marL="22860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3"/>
              </a:buClr>
              <a:buSzPts val="2000"/>
              <a:buFont typeface="Poppins"/>
              <a:buChar char="•"/>
              <a:defRPr sz="2000">
                <a:solidFill>
                  <a:schemeClr val="accent3"/>
                </a:solidFill>
                <a:latin typeface="Poppins"/>
                <a:ea typeface="Poppins"/>
                <a:cs typeface="Poppins"/>
                <a:sym typeface="Poppins"/>
              </a:defRPr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/>
        </p:txBody>
      </p:sp>
      <p:sp>
        <p:nvSpPr>
          <p:cNvPr id="231" name="Google Shape;231;p26"/>
          <p:cNvSpPr txBox="1"/>
          <p:nvPr>
            <p:ph idx="2" type="body"/>
          </p:nvPr>
        </p:nvSpPr>
        <p:spPr>
          <a:xfrm>
            <a:off x="6248400" y="3164100"/>
            <a:ext cx="5257800" cy="3012601"/>
          </a:xfrm>
          <a:prstGeom prst="rect">
            <a:avLst/>
          </a:prstGeom>
          <a:noFill/>
          <a:ln>
            <a:noFill/>
          </a:ln>
        </p:spPr>
        <p:txBody>
          <a:bodyPr anchorCtr="0" anchor="t" bIns="45675" lIns="45675" spcFirstLastPara="1" rIns="45675" wrap="square" tIns="45675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/>
        </p:txBody>
      </p:sp>
      <p:pic>
        <p:nvPicPr>
          <p:cNvPr descr="Google Shape;212;g121d529570e_0_553" id="232" name="Google Shape;232;p2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9414078" y="694055"/>
            <a:ext cx="2034487" cy="393334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33" name="Google Shape;233;p26"/>
          <p:cNvGrpSpPr/>
          <p:nvPr/>
        </p:nvGrpSpPr>
        <p:grpSpPr>
          <a:xfrm>
            <a:off x="685800" y="571498"/>
            <a:ext cx="815502" cy="672603"/>
            <a:chOff x="0" y="-1"/>
            <a:chExt cx="815501" cy="672601"/>
          </a:xfrm>
        </p:grpSpPr>
        <p:pic>
          <p:nvPicPr>
            <p:cNvPr descr="Google Shape;214;g121d529570e_0_553" id="234" name="Google Shape;234;p26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0" y="459474"/>
              <a:ext cx="208276" cy="21312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Google Shape;215;g121d529570e_0_553" id="235" name="Google Shape;235;p26"/>
            <p:cNvPicPr preferRelativeResize="0"/>
            <p:nvPr/>
          </p:nvPicPr>
          <p:blipFill rotWithShape="1">
            <a:blip r:embed="rId5">
              <a:alphaModFix/>
            </a:blip>
            <a:srcRect b="0" l="0" r="0" t="0"/>
            <a:stretch/>
          </p:blipFill>
          <p:spPr>
            <a:xfrm>
              <a:off x="607225" y="208280"/>
              <a:ext cx="208276" cy="21312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Google Shape;216;g121d529570e_0_553" id="236" name="Google Shape;236;p26"/>
            <p:cNvPicPr preferRelativeResize="0"/>
            <p:nvPr/>
          </p:nvPicPr>
          <p:blipFill rotWithShape="1">
            <a:blip r:embed="rId6">
              <a:alphaModFix/>
            </a:blip>
            <a:srcRect b="0" l="0" r="0" t="0"/>
            <a:stretch/>
          </p:blipFill>
          <p:spPr>
            <a:xfrm>
              <a:off x="398950" y="-1"/>
              <a:ext cx="208276" cy="20827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Google Shape;217;g121d529570e_0_553" id="237" name="Google Shape;237;p26"/>
            <p:cNvPicPr preferRelativeResize="0"/>
            <p:nvPr/>
          </p:nvPicPr>
          <p:blipFill rotWithShape="1">
            <a:blip r:embed="rId6">
              <a:alphaModFix/>
            </a:blip>
            <a:srcRect b="0" l="0" r="0" t="0"/>
            <a:stretch/>
          </p:blipFill>
          <p:spPr>
            <a:xfrm>
              <a:off x="210825" y="-1"/>
              <a:ext cx="208276" cy="208276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descr="Google Shape;218;g121d529570e_0_553" id="238" name="Google Shape;238;p26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6878973" y="281117"/>
            <a:ext cx="2004185" cy="954722"/>
          </a:xfrm>
          <a:prstGeom prst="rect">
            <a:avLst/>
          </a:prstGeom>
          <a:noFill/>
          <a:ln>
            <a:noFill/>
          </a:ln>
        </p:spPr>
      </p:pic>
      <p:sp>
        <p:nvSpPr>
          <p:cNvPr id="239" name="Google Shape;239;p26"/>
          <p:cNvSpPr txBox="1"/>
          <p:nvPr>
            <p:ph idx="12" type="sldNum"/>
          </p:nvPr>
        </p:nvSpPr>
        <p:spPr>
          <a:xfrm>
            <a:off x="11095216" y="6414767"/>
            <a:ext cx="258585" cy="24826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675" lIns="45675" spcFirstLastPara="1" rIns="45675" wrap="square" tIns="45675">
            <a:sp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Empty for picture background 01" showMasterSp="0">
  <p:cSld name="Empty for picture background 01">
    <p:spTree>
      <p:nvGrpSpPr>
        <p:cNvPr id="240" name="Shape 2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Google Shape;220;p15" id="241" name="Google Shape;241;p27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643662" y="554679"/>
            <a:ext cx="894115" cy="672086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Google Shape;221;p15" id="242" name="Google Shape;242;p2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9414075" y="694055"/>
            <a:ext cx="2034491" cy="393335"/>
          </a:xfrm>
          <a:prstGeom prst="rect">
            <a:avLst/>
          </a:prstGeom>
          <a:noFill/>
          <a:ln>
            <a:noFill/>
          </a:ln>
        </p:spPr>
      </p:pic>
      <p:sp>
        <p:nvSpPr>
          <p:cNvPr id="243" name="Google Shape;243;p27"/>
          <p:cNvSpPr txBox="1"/>
          <p:nvPr>
            <p:ph idx="1" type="body"/>
          </p:nvPr>
        </p:nvSpPr>
        <p:spPr>
          <a:xfrm>
            <a:off x="589826" y="2993833"/>
            <a:ext cx="3820128" cy="3071301"/>
          </a:xfrm>
          <a:prstGeom prst="rect">
            <a:avLst/>
          </a:prstGeom>
          <a:noFill/>
          <a:ln>
            <a:noFill/>
          </a:ln>
        </p:spPr>
        <p:txBody>
          <a:bodyPr anchorCtr="0" anchor="t" bIns="45675" lIns="45675" spcFirstLastPara="1" rIns="45675" wrap="square" tIns="45675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4400"/>
              <a:buFont typeface="Poppins"/>
              <a:buNone/>
              <a:defRPr b="1" sz="4400">
                <a:solidFill>
                  <a:schemeClr val="accent3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indent="-5080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4400"/>
              <a:buFont typeface="Poppins"/>
              <a:buChar char="•"/>
              <a:defRPr b="1" sz="4400">
                <a:solidFill>
                  <a:schemeClr val="accent3"/>
                </a:solidFill>
                <a:latin typeface="Poppins"/>
                <a:ea typeface="Poppins"/>
                <a:cs typeface="Poppins"/>
                <a:sym typeface="Poppins"/>
              </a:defRPr>
            </a:lvl2pPr>
            <a:lvl3pPr indent="-5080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4400"/>
              <a:buFont typeface="Poppins"/>
              <a:buChar char="•"/>
              <a:defRPr b="1" sz="4400">
                <a:solidFill>
                  <a:schemeClr val="accent3"/>
                </a:solidFill>
                <a:latin typeface="Poppins"/>
                <a:ea typeface="Poppins"/>
                <a:cs typeface="Poppins"/>
                <a:sym typeface="Poppins"/>
              </a:defRPr>
            </a:lvl3pPr>
            <a:lvl4pPr indent="-5080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4400"/>
              <a:buFont typeface="Poppins"/>
              <a:buChar char="•"/>
              <a:defRPr b="1" sz="4400">
                <a:solidFill>
                  <a:schemeClr val="accent3"/>
                </a:solidFill>
                <a:latin typeface="Poppins"/>
                <a:ea typeface="Poppins"/>
                <a:cs typeface="Poppins"/>
                <a:sym typeface="Poppins"/>
              </a:defRPr>
            </a:lvl4pPr>
            <a:lvl5pPr indent="-5080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4400"/>
              <a:buFont typeface="Poppins"/>
              <a:buChar char="•"/>
              <a:defRPr b="1" sz="4400">
                <a:solidFill>
                  <a:schemeClr val="accent3"/>
                </a:solidFill>
                <a:latin typeface="Poppins"/>
                <a:ea typeface="Poppins"/>
                <a:cs typeface="Poppins"/>
                <a:sym typeface="Poppins"/>
              </a:defRPr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/>
        </p:txBody>
      </p:sp>
      <p:sp>
        <p:nvSpPr>
          <p:cNvPr id="244" name="Google Shape;244;p27"/>
          <p:cNvSpPr txBox="1"/>
          <p:nvPr>
            <p:ph idx="2" type="body"/>
          </p:nvPr>
        </p:nvSpPr>
        <p:spPr>
          <a:xfrm>
            <a:off x="5752617" y="1781386"/>
            <a:ext cx="5405378" cy="4283748"/>
          </a:xfrm>
          <a:prstGeom prst="rect">
            <a:avLst/>
          </a:prstGeom>
          <a:noFill/>
          <a:ln>
            <a:noFill/>
          </a:ln>
        </p:spPr>
        <p:txBody>
          <a:bodyPr anchorCtr="0" anchor="t" bIns="45675" lIns="45675" spcFirstLastPara="1" rIns="45675" wrap="square" tIns="45675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/>
        </p:txBody>
      </p:sp>
      <p:sp>
        <p:nvSpPr>
          <p:cNvPr id="245" name="Google Shape;245;p27"/>
          <p:cNvSpPr txBox="1"/>
          <p:nvPr/>
        </p:nvSpPr>
        <p:spPr>
          <a:xfrm>
            <a:off x="777315" y="6477020"/>
            <a:ext cx="3728677" cy="281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675" lIns="45675" spcFirstLastPara="1" rIns="45675" wrap="square" tIns="4567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000"/>
              <a:buFont typeface="Poppins"/>
              <a:buNone/>
            </a:pPr>
            <a:r>
              <a:rPr b="0" i="0" lang="en-US" sz="1000" u="none" cap="none" strike="noStrike">
                <a:solidFill>
                  <a:schemeClr val="accent3"/>
                </a:solidFill>
                <a:latin typeface="Poppins"/>
                <a:ea typeface="Poppins"/>
                <a:cs typeface="Poppins"/>
                <a:sym typeface="Poppins"/>
              </a:rPr>
              <a:t>Confidential. Not allowed to copy without permission.</a:t>
            </a:r>
            <a:endParaRPr/>
          </a:p>
        </p:txBody>
      </p:sp>
      <p:pic>
        <p:nvPicPr>
          <p:cNvPr descr="Google Shape;225;p15" id="246" name="Google Shape;246;p27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6878973" y="281117"/>
            <a:ext cx="2004185" cy="954722"/>
          </a:xfrm>
          <a:prstGeom prst="rect">
            <a:avLst/>
          </a:prstGeom>
          <a:noFill/>
          <a:ln>
            <a:noFill/>
          </a:ln>
        </p:spPr>
      </p:pic>
      <p:sp>
        <p:nvSpPr>
          <p:cNvPr id="247" name="Google Shape;247;p27"/>
          <p:cNvSpPr txBox="1"/>
          <p:nvPr>
            <p:ph idx="12" type="sldNum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spAutoFit/>
          </a:bodyPr>
          <a:lstStyle>
            <a:lvl1pPr indent="0" lvl="0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>
                <a:solidFill>
                  <a:srgbClr val="000000"/>
                </a:solidFill>
              </a:defRPr>
            </a:lvl1pPr>
            <a:lvl2pPr indent="0" lvl="1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>
                <a:solidFill>
                  <a:srgbClr val="000000"/>
                </a:solidFill>
              </a:defRPr>
            </a:lvl2pPr>
            <a:lvl3pPr indent="0" lvl="2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>
                <a:solidFill>
                  <a:srgbClr val="000000"/>
                </a:solidFill>
              </a:defRPr>
            </a:lvl3pPr>
            <a:lvl4pPr indent="0" lvl="3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>
                <a:solidFill>
                  <a:srgbClr val="000000"/>
                </a:solidFill>
              </a:defRPr>
            </a:lvl4pPr>
            <a:lvl5pPr indent="0" lvl="4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>
                <a:solidFill>
                  <a:srgbClr val="000000"/>
                </a:solidFill>
              </a:defRPr>
            </a:lvl5pPr>
            <a:lvl6pPr indent="0" lvl="5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>
                <a:solidFill>
                  <a:srgbClr val="000000"/>
                </a:solidFill>
              </a:defRPr>
            </a:lvl6pPr>
            <a:lvl7pPr indent="0" lvl="6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>
                <a:solidFill>
                  <a:srgbClr val="000000"/>
                </a:solidFill>
              </a:defRPr>
            </a:lvl7pPr>
            <a:lvl8pPr indent="0" lvl="7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>
                <a:solidFill>
                  <a:srgbClr val="000000"/>
                </a:solidFill>
              </a:defRPr>
            </a:lvl8pPr>
            <a:lvl9pPr indent="0" lvl="8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>
                <a:solidFill>
                  <a:srgbClr val="000000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Empty for picture background 02" showMasterSp="0">
  <p:cSld name="Empty for picture background 02">
    <p:spTree>
      <p:nvGrpSpPr>
        <p:cNvPr id="248" name="Shape 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Google Shape;227;p16" id="249" name="Google Shape;249;p28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643662" y="554679"/>
            <a:ext cx="894113" cy="672086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Google Shape;228;p16" id="250" name="Google Shape;250;p2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9414078" y="694055"/>
            <a:ext cx="2034487" cy="393335"/>
          </a:xfrm>
          <a:prstGeom prst="rect">
            <a:avLst/>
          </a:prstGeom>
          <a:noFill/>
          <a:ln>
            <a:noFill/>
          </a:ln>
        </p:spPr>
      </p:pic>
      <p:sp>
        <p:nvSpPr>
          <p:cNvPr id="251" name="Google Shape;251;p28"/>
          <p:cNvSpPr txBox="1"/>
          <p:nvPr>
            <p:ph idx="1" type="body"/>
          </p:nvPr>
        </p:nvSpPr>
        <p:spPr>
          <a:xfrm>
            <a:off x="5752617" y="1781386"/>
            <a:ext cx="5405378" cy="4283748"/>
          </a:xfrm>
          <a:prstGeom prst="rect">
            <a:avLst/>
          </a:prstGeom>
          <a:noFill/>
          <a:ln>
            <a:noFill/>
          </a:ln>
        </p:spPr>
        <p:txBody>
          <a:bodyPr anchorCtr="0" anchor="t" bIns="45675" lIns="45675" spcFirstLastPara="1" rIns="45675" wrap="square" tIns="45675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4400"/>
              <a:buFont typeface="Poppins"/>
              <a:buNone/>
              <a:defRPr b="1" sz="4400">
                <a:solidFill>
                  <a:schemeClr val="accent3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indent="-5080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4400"/>
              <a:buFont typeface="Poppins"/>
              <a:buChar char="•"/>
              <a:defRPr b="1" sz="4400">
                <a:solidFill>
                  <a:schemeClr val="accent3"/>
                </a:solidFill>
                <a:latin typeface="Poppins"/>
                <a:ea typeface="Poppins"/>
                <a:cs typeface="Poppins"/>
                <a:sym typeface="Poppins"/>
              </a:defRPr>
            </a:lvl2pPr>
            <a:lvl3pPr indent="-5080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4400"/>
              <a:buFont typeface="Poppins"/>
              <a:buChar char="•"/>
              <a:defRPr b="1" sz="4400">
                <a:solidFill>
                  <a:schemeClr val="accent3"/>
                </a:solidFill>
                <a:latin typeface="Poppins"/>
                <a:ea typeface="Poppins"/>
                <a:cs typeface="Poppins"/>
                <a:sym typeface="Poppins"/>
              </a:defRPr>
            </a:lvl3pPr>
            <a:lvl4pPr indent="-5080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4400"/>
              <a:buFont typeface="Poppins"/>
              <a:buChar char="•"/>
              <a:defRPr b="1" sz="4400">
                <a:solidFill>
                  <a:schemeClr val="accent3"/>
                </a:solidFill>
                <a:latin typeface="Poppins"/>
                <a:ea typeface="Poppins"/>
                <a:cs typeface="Poppins"/>
                <a:sym typeface="Poppins"/>
              </a:defRPr>
            </a:lvl4pPr>
            <a:lvl5pPr indent="-5080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4400"/>
              <a:buFont typeface="Poppins"/>
              <a:buChar char="•"/>
              <a:defRPr b="1" sz="4400">
                <a:solidFill>
                  <a:schemeClr val="accent3"/>
                </a:solidFill>
                <a:latin typeface="Poppins"/>
                <a:ea typeface="Poppins"/>
                <a:cs typeface="Poppins"/>
                <a:sym typeface="Poppins"/>
              </a:defRPr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/>
        </p:txBody>
      </p:sp>
      <p:sp>
        <p:nvSpPr>
          <p:cNvPr id="252" name="Google Shape;252;p28"/>
          <p:cNvSpPr txBox="1"/>
          <p:nvPr/>
        </p:nvSpPr>
        <p:spPr>
          <a:xfrm>
            <a:off x="777315" y="6477020"/>
            <a:ext cx="3728677" cy="281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675" lIns="45675" spcFirstLastPara="1" rIns="45675" wrap="square" tIns="4567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000"/>
              <a:buFont typeface="Poppins"/>
              <a:buNone/>
            </a:pPr>
            <a:r>
              <a:rPr b="0" i="0" lang="en-US" sz="1000" u="none" cap="none" strike="noStrike">
                <a:solidFill>
                  <a:schemeClr val="accent3"/>
                </a:solidFill>
                <a:latin typeface="Poppins"/>
                <a:ea typeface="Poppins"/>
                <a:cs typeface="Poppins"/>
                <a:sym typeface="Poppins"/>
              </a:rPr>
              <a:t>Confidential. Not allowed to copy without permission.</a:t>
            </a:r>
            <a:endParaRPr/>
          </a:p>
        </p:txBody>
      </p:sp>
      <p:pic>
        <p:nvPicPr>
          <p:cNvPr descr="Google Shape;231;p16" id="253" name="Google Shape;253;p28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6878973" y="281117"/>
            <a:ext cx="2004185" cy="954722"/>
          </a:xfrm>
          <a:prstGeom prst="rect">
            <a:avLst/>
          </a:prstGeom>
          <a:noFill/>
          <a:ln>
            <a:noFill/>
          </a:ln>
        </p:spPr>
      </p:pic>
      <p:sp>
        <p:nvSpPr>
          <p:cNvPr id="254" name="Google Shape;254;p28"/>
          <p:cNvSpPr txBox="1"/>
          <p:nvPr>
            <p:ph idx="12" type="sldNum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spAutoFit/>
          </a:bodyPr>
          <a:lstStyle>
            <a:lvl1pPr indent="0" lvl="0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>
                <a:solidFill>
                  <a:srgbClr val="000000"/>
                </a:solidFill>
              </a:defRPr>
            </a:lvl1pPr>
            <a:lvl2pPr indent="0" lvl="1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>
                <a:solidFill>
                  <a:srgbClr val="000000"/>
                </a:solidFill>
              </a:defRPr>
            </a:lvl2pPr>
            <a:lvl3pPr indent="0" lvl="2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>
                <a:solidFill>
                  <a:srgbClr val="000000"/>
                </a:solidFill>
              </a:defRPr>
            </a:lvl3pPr>
            <a:lvl4pPr indent="0" lvl="3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>
                <a:solidFill>
                  <a:srgbClr val="000000"/>
                </a:solidFill>
              </a:defRPr>
            </a:lvl4pPr>
            <a:lvl5pPr indent="0" lvl="4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>
                <a:solidFill>
                  <a:srgbClr val="000000"/>
                </a:solidFill>
              </a:defRPr>
            </a:lvl5pPr>
            <a:lvl6pPr indent="0" lvl="5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>
                <a:solidFill>
                  <a:srgbClr val="000000"/>
                </a:solidFill>
              </a:defRPr>
            </a:lvl6pPr>
            <a:lvl7pPr indent="0" lvl="6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>
                <a:solidFill>
                  <a:srgbClr val="000000"/>
                </a:solidFill>
              </a:defRPr>
            </a:lvl7pPr>
            <a:lvl8pPr indent="0" lvl="7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>
                <a:solidFill>
                  <a:srgbClr val="000000"/>
                </a:solidFill>
              </a:defRPr>
            </a:lvl8pPr>
            <a:lvl9pPr indent="0" lvl="8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>
                <a:solidFill>
                  <a:srgbClr val="000000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Empty for picture background 03" showMasterSp="0">
  <p:cSld name="Empty for picture background 03">
    <p:spTree>
      <p:nvGrpSpPr>
        <p:cNvPr id="255" name="Shape 2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Google Shape;233;p17" id="256" name="Google Shape;256;p29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643662" y="554679"/>
            <a:ext cx="894113" cy="672086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Google Shape;234;p17" id="257" name="Google Shape;257;p2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9414078" y="694055"/>
            <a:ext cx="2034487" cy="393335"/>
          </a:xfrm>
          <a:prstGeom prst="rect">
            <a:avLst/>
          </a:prstGeom>
          <a:noFill/>
          <a:ln>
            <a:noFill/>
          </a:ln>
        </p:spPr>
      </p:pic>
      <p:sp>
        <p:nvSpPr>
          <p:cNvPr id="258" name="Google Shape;258;p29"/>
          <p:cNvSpPr txBox="1"/>
          <p:nvPr>
            <p:ph idx="1" type="body"/>
          </p:nvPr>
        </p:nvSpPr>
        <p:spPr>
          <a:xfrm>
            <a:off x="589826" y="2993833"/>
            <a:ext cx="3820202" cy="3071401"/>
          </a:xfrm>
          <a:prstGeom prst="rect">
            <a:avLst/>
          </a:prstGeom>
          <a:noFill/>
          <a:ln>
            <a:noFill/>
          </a:ln>
        </p:spPr>
        <p:txBody>
          <a:bodyPr anchorCtr="0" anchor="t" bIns="45675" lIns="45675" spcFirstLastPara="1" rIns="45675" wrap="square" tIns="45675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4400"/>
              <a:buFont typeface="Poppins"/>
              <a:buNone/>
              <a:defRPr b="1" sz="4400">
                <a:solidFill>
                  <a:schemeClr val="accent3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indent="-5080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4400"/>
              <a:buFont typeface="Poppins"/>
              <a:buChar char="•"/>
              <a:defRPr b="1" sz="4400">
                <a:solidFill>
                  <a:schemeClr val="accent3"/>
                </a:solidFill>
                <a:latin typeface="Poppins"/>
                <a:ea typeface="Poppins"/>
                <a:cs typeface="Poppins"/>
                <a:sym typeface="Poppins"/>
              </a:defRPr>
            </a:lvl2pPr>
            <a:lvl3pPr indent="-5080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4400"/>
              <a:buFont typeface="Poppins"/>
              <a:buChar char="•"/>
              <a:defRPr b="1" sz="4400">
                <a:solidFill>
                  <a:schemeClr val="accent3"/>
                </a:solidFill>
                <a:latin typeface="Poppins"/>
                <a:ea typeface="Poppins"/>
                <a:cs typeface="Poppins"/>
                <a:sym typeface="Poppins"/>
              </a:defRPr>
            </a:lvl3pPr>
            <a:lvl4pPr indent="-5080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4400"/>
              <a:buFont typeface="Poppins"/>
              <a:buChar char="•"/>
              <a:defRPr b="1" sz="4400">
                <a:solidFill>
                  <a:schemeClr val="accent3"/>
                </a:solidFill>
                <a:latin typeface="Poppins"/>
                <a:ea typeface="Poppins"/>
                <a:cs typeface="Poppins"/>
                <a:sym typeface="Poppins"/>
              </a:defRPr>
            </a:lvl4pPr>
            <a:lvl5pPr indent="-5080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4400"/>
              <a:buFont typeface="Poppins"/>
              <a:buChar char="•"/>
              <a:defRPr b="1" sz="4400">
                <a:solidFill>
                  <a:schemeClr val="accent3"/>
                </a:solidFill>
                <a:latin typeface="Poppins"/>
                <a:ea typeface="Poppins"/>
                <a:cs typeface="Poppins"/>
                <a:sym typeface="Poppins"/>
              </a:defRPr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/>
        </p:txBody>
      </p:sp>
      <p:sp>
        <p:nvSpPr>
          <p:cNvPr id="259" name="Google Shape;259;p29"/>
          <p:cNvSpPr txBox="1"/>
          <p:nvPr/>
        </p:nvSpPr>
        <p:spPr>
          <a:xfrm>
            <a:off x="777315" y="6477020"/>
            <a:ext cx="3728677" cy="281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675" lIns="45675" spcFirstLastPara="1" rIns="45675" wrap="square" tIns="4567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000"/>
              <a:buFont typeface="Poppins"/>
              <a:buNone/>
            </a:pPr>
            <a:r>
              <a:rPr b="0" i="0" lang="en-US" sz="1000" u="none" cap="none" strike="noStrike">
                <a:solidFill>
                  <a:schemeClr val="accent3"/>
                </a:solidFill>
                <a:latin typeface="Poppins"/>
                <a:ea typeface="Poppins"/>
                <a:cs typeface="Poppins"/>
                <a:sym typeface="Poppins"/>
              </a:rPr>
              <a:t>Confidential. Not allowed to copy without permission.</a:t>
            </a:r>
            <a:endParaRPr/>
          </a:p>
        </p:txBody>
      </p:sp>
      <p:pic>
        <p:nvPicPr>
          <p:cNvPr descr="Google Shape;237;p17" id="260" name="Google Shape;260;p29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6878973" y="281117"/>
            <a:ext cx="2004185" cy="954722"/>
          </a:xfrm>
          <a:prstGeom prst="rect">
            <a:avLst/>
          </a:prstGeom>
          <a:noFill/>
          <a:ln>
            <a:noFill/>
          </a:ln>
        </p:spPr>
      </p:pic>
      <p:sp>
        <p:nvSpPr>
          <p:cNvPr id="261" name="Google Shape;261;p29"/>
          <p:cNvSpPr txBox="1"/>
          <p:nvPr>
            <p:ph idx="12" type="sldNum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spAutoFit/>
          </a:bodyPr>
          <a:lstStyle>
            <a:lvl1pPr indent="0" lvl="0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>
                <a:solidFill>
                  <a:srgbClr val="000000"/>
                </a:solidFill>
              </a:defRPr>
            </a:lvl1pPr>
            <a:lvl2pPr indent="0" lvl="1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>
                <a:solidFill>
                  <a:srgbClr val="000000"/>
                </a:solidFill>
              </a:defRPr>
            </a:lvl2pPr>
            <a:lvl3pPr indent="0" lvl="2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>
                <a:solidFill>
                  <a:srgbClr val="000000"/>
                </a:solidFill>
              </a:defRPr>
            </a:lvl3pPr>
            <a:lvl4pPr indent="0" lvl="3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>
                <a:solidFill>
                  <a:srgbClr val="000000"/>
                </a:solidFill>
              </a:defRPr>
            </a:lvl4pPr>
            <a:lvl5pPr indent="0" lvl="4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>
                <a:solidFill>
                  <a:srgbClr val="000000"/>
                </a:solidFill>
              </a:defRPr>
            </a:lvl5pPr>
            <a:lvl6pPr indent="0" lvl="5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>
                <a:solidFill>
                  <a:srgbClr val="000000"/>
                </a:solidFill>
              </a:defRPr>
            </a:lvl6pPr>
            <a:lvl7pPr indent="0" lvl="6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>
                <a:solidFill>
                  <a:srgbClr val="000000"/>
                </a:solidFill>
              </a:defRPr>
            </a:lvl7pPr>
            <a:lvl8pPr indent="0" lvl="7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>
                <a:solidFill>
                  <a:srgbClr val="000000"/>
                </a:solidFill>
              </a:defRPr>
            </a:lvl8pPr>
            <a:lvl9pPr indent="0" lvl="8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>
                <a:solidFill>
                  <a:srgbClr val="000000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Empty for picture background 04" showMasterSp="0">
  <p:cSld name="Empty for picture background 04">
    <p:spTree>
      <p:nvGrpSpPr>
        <p:cNvPr id="262" name="Shape 2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Google Shape;239;p18" id="263" name="Google Shape;263;p30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643662" y="554679"/>
            <a:ext cx="894113" cy="672085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Google Shape;240;p18" id="264" name="Google Shape;264;p3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9414078" y="694055"/>
            <a:ext cx="2034487" cy="393334"/>
          </a:xfrm>
          <a:prstGeom prst="rect">
            <a:avLst/>
          </a:prstGeom>
          <a:noFill/>
          <a:ln>
            <a:noFill/>
          </a:ln>
        </p:spPr>
      </p:pic>
      <p:sp>
        <p:nvSpPr>
          <p:cNvPr id="265" name="Google Shape;265;p30"/>
          <p:cNvSpPr txBox="1"/>
          <p:nvPr>
            <p:ph idx="1" type="body"/>
          </p:nvPr>
        </p:nvSpPr>
        <p:spPr>
          <a:xfrm>
            <a:off x="589826" y="2993833"/>
            <a:ext cx="3820128" cy="3071301"/>
          </a:xfrm>
          <a:prstGeom prst="rect">
            <a:avLst/>
          </a:prstGeom>
          <a:noFill/>
          <a:ln>
            <a:noFill/>
          </a:ln>
        </p:spPr>
        <p:txBody>
          <a:bodyPr anchorCtr="0" anchor="t" bIns="45675" lIns="45675" spcFirstLastPara="1" rIns="45675" wrap="square" tIns="45675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4400"/>
              <a:buFont typeface="Poppins"/>
              <a:buNone/>
              <a:defRPr b="1" sz="4400">
                <a:solidFill>
                  <a:schemeClr val="accent3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indent="-5080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4400"/>
              <a:buFont typeface="Poppins"/>
              <a:buChar char="•"/>
              <a:defRPr b="1" sz="4400">
                <a:solidFill>
                  <a:schemeClr val="accent3"/>
                </a:solidFill>
                <a:latin typeface="Poppins"/>
                <a:ea typeface="Poppins"/>
                <a:cs typeface="Poppins"/>
                <a:sym typeface="Poppins"/>
              </a:defRPr>
            </a:lvl2pPr>
            <a:lvl3pPr indent="-5080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4400"/>
              <a:buFont typeface="Poppins"/>
              <a:buChar char="•"/>
              <a:defRPr b="1" sz="4400">
                <a:solidFill>
                  <a:schemeClr val="accent3"/>
                </a:solidFill>
                <a:latin typeface="Poppins"/>
                <a:ea typeface="Poppins"/>
                <a:cs typeface="Poppins"/>
                <a:sym typeface="Poppins"/>
              </a:defRPr>
            </a:lvl3pPr>
            <a:lvl4pPr indent="-5080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4400"/>
              <a:buFont typeface="Poppins"/>
              <a:buChar char="•"/>
              <a:defRPr b="1" sz="4400">
                <a:solidFill>
                  <a:schemeClr val="accent3"/>
                </a:solidFill>
                <a:latin typeface="Poppins"/>
                <a:ea typeface="Poppins"/>
                <a:cs typeface="Poppins"/>
                <a:sym typeface="Poppins"/>
              </a:defRPr>
            </a:lvl4pPr>
            <a:lvl5pPr indent="-5080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4400"/>
              <a:buFont typeface="Poppins"/>
              <a:buChar char="•"/>
              <a:defRPr b="1" sz="4400">
                <a:solidFill>
                  <a:schemeClr val="accent3"/>
                </a:solidFill>
                <a:latin typeface="Poppins"/>
                <a:ea typeface="Poppins"/>
                <a:cs typeface="Poppins"/>
                <a:sym typeface="Poppins"/>
              </a:defRPr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/>
        </p:txBody>
      </p:sp>
      <p:sp>
        <p:nvSpPr>
          <p:cNvPr id="266" name="Google Shape;266;p30"/>
          <p:cNvSpPr txBox="1"/>
          <p:nvPr/>
        </p:nvSpPr>
        <p:spPr>
          <a:xfrm>
            <a:off x="777315" y="6477020"/>
            <a:ext cx="3728677" cy="281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675" lIns="45675" spcFirstLastPara="1" rIns="45675" wrap="square" tIns="4567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000"/>
              <a:buFont typeface="Poppins"/>
              <a:buNone/>
            </a:pPr>
            <a:r>
              <a:rPr b="0" i="0" lang="en-US" sz="1000" u="none" cap="none" strike="noStrike">
                <a:solidFill>
                  <a:schemeClr val="accent3"/>
                </a:solidFill>
                <a:latin typeface="Poppins"/>
                <a:ea typeface="Poppins"/>
                <a:cs typeface="Poppins"/>
                <a:sym typeface="Poppins"/>
              </a:rPr>
              <a:t>Confidential. Not allowed to copy without permission.</a:t>
            </a:r>
            <a:endParaRPr/>
          </a:p>
        </p:txBody>
      </p:sp>
      <p:pic>
        <p:nvPicPr>
          <p:cNvPr descr="Google Shape;243;p18" id="267" name="Google Shape;267;p3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6878973" y="281117"/>
            <a:ext cx="2004185" cy="954722"/>
          </a:xfrm>
          <a:prstGeom prst="rect">
            <a:avLst/>
          </a:prstGeom>
          <a:noFill/>
          <a:ln>
            <a:noFill/>
          </a:ln>
        </p:spPr>
      </p:pic>
      <p:sp>
        <p:nvSpPr>
          <p:cNvPr id="268" name="Google Shape;268;p30"/>
          <p:cNvSpPr txBox="1"/>
          <p:nvPr>
            <p:ph idx="12" type="sldNum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spAutoFit/>
          </a:bodyPr>
          <a:lstStyle>
            <a:lvl1pPr indent="0" lvl="0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>
                <a:solidFill>
                  <a:srgbClr val="000000"/>
                </a:solidFill>
              </a:defRPr>
            </a:lvl1pPr>
            <a:lvl2pPr indent="0" lvl="1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>
                <a:solidFill>
                  <a:srgbClr val="000000"/>
                </a:solidFill>
              </a:defRPr>
            </a:lvl2pPr>
            <a:lvl3pPr indent="0" lvl="2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>
                <a:solidFill>
                  <a:srgbClr val="000000"/>
                </a:solidFill>
              </a:defRPr>
            </a:lvl3pPr>
            <a:lvl4pPr indent="0" lvl="3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>
                <a:solidFill>
                  <a:srgbClr val="000000"/>
                </a:solidFill>
              </a:defRPr>
            </a:lvl4pPr>
            <a:lvl5pPr indent="0" lvl="4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>
                <a:solidFill>
                  <a:srgbClr val="000000"/>
                </a:solidFill>
              </a:defRPr>
            </a:lvl5pPr>
            <a:lvl6pPr indent="0" lvl="5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>
                <a:solidFill>
                  <a:srgbClr val="000000"/>
                </a:solidFill>
              </a:defRPr>
            </a:lvl6pPr>
            <a:lvl7pPr indent="0" lvl="6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>
                <a:solidFill>
                  <a:srgbClr val="000000"/>
                </a:solidFill>
              </a:defRPr>
            </a:lvl7pPr>
            <a:lvl8pPr indent="0" lvl="7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>
                <a:solidFill>
                  <a:srgbClr val="000000"/>
                </a:solidFill>
              </a:defRPr>
            </a:lvl8pPr>
            <a:lvl9pPr indent="0" lvl="8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>
                <a:solidFill>
                  <a:srgbClr val="000000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Empty for picture background 05" showMasterSp="0">
  <p:cSld name="Empty for picture background 05">
    <p:spTree>
      <p:nvGrpSpPr>
        <p:cNvPr id="269" name="Shape 2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Google Shape;245;p19" id="270" name="Google Shape;270;p31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643662" y="554679"/>
            <a:ext cx="894113" cy="672085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Google Shape;246;p19" id="271" name="Google Shape;271;p3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9414078" y="694055"/>
            <a:ext cx="2034487" cy="393334"/>
          </a:xfrm>
          <a:prstGeom prst="rect">
            <a:avLst/>
          </a:prstGeom>
          <a:noFill/>
          <a:ln>
            <a:noFill/>
          </a:ln>
        </p:spPr>
      </p:pic>
      <p:sp>
        <p:nvSpPr>
          <p:cNvPr id="272" name="Google Shape;272;p31"/>
          <p:cNvSpPr txBox="1"/>
          <p:nvPr>
            <p:ph idx="1" type="body"/>
          </p:nvPr>
        </p:nvSpPr>
        <p:spPr>
          <a:xfrm>
            <a:off x="589826" y="2993833"/>
            <a:ext cx="3820128" cy="3071301"/>
          </a:xfrm>
          <a:prstGeom prst="rect">
            <a:avLst/>
          </a:prstGeom>
          <a:noFill/>
          <a:ln>
            <a:noFill/>
          </a:ln>
        </p:spPr>
        <p:txBody>
          <a:bodyPr anchorCtr="0" anchor="t" bIns="45675" lIns="45675" spcFirstLastPara="1" rIns="45675" wrap="square" tIns="45675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4400"/>
              <a:buFont typeface="Poppins"/>
              <a:buNone/>
              <a:defRPr b="1" sz="4400">
                <a:solidFill>
                  <a:schemeClr val="accent3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indent="-5080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4400"/>
              <a:buFont typeface="Poppins"/>
              <a:buChar char="•"/>
              <a:defRPr b="1" sz="4400">
                <a:solidFill>
                  <a:schemeClr val="accent3"/>
                </a:solidFill>
                <a:latin typeface="Poppins"/>
                <a:ea typeface="Poppins"/>
                <a:cs typeface="Poppins"/>
                <a:sym typeface="Poppins"/>
              </a:defRPr>
            </a:lvl2pPr>
            <a:lvl3pPr indent="-5080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4400"/>
              <a:buFont typeface="Poppins"/>
              <a:buChar char="•"/>
              <a:defRPr b="1" sz="4400">
                <a:solidFill>
                  <a:schemeClr val="accent3"/>
                </a:solidFill>
                <a:latin typeface="Poppins"/>
                <a:ea typeface="Poppins"/>
                <a:cs typeface="Poppins"/>
                <a:sym typeface="Poppins"/>
              </a:defRPr>
            </a:lvl3pPr>
            <a:lvl4pPr indent="-5080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4400"/>
              <a:buFont typeface="Poppins"/>
              <a:buChar char="•"/>
              <a:defRPr b="1" sz="4400">
                <a:solidFill>
                  <a:schemeClr val="accent3"/>
                </a:solidFill>
                <a:latin typeface="Poppins"/>
                <a:ea typeface="Poppins"/>
                <a:cs typeface="Poppins"/>
                <a:sym typeface="Poppins"/>
              </a:defRPr>
            </a:lvl4pPr>
            <a:lvl5pPr indent="-5080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4400"/>
              <a:buFont typeface="Poppins"/>
              <a:buChar char="•"/>
              <a:defRPr b="1" sz="4400">
                <a:solidFill>
                  <a:schemeClr val="accent3"/>
                </a:solidFill>
                <a:latin typeface="Poppins"/>
                <a:ea typeface="Poppins"/>
                <a:cs typeface="Poppins"/>
                <a:sym typeface="Poppins"/>
              </a:defRPr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/>
        </p:txBody>
      </p:sp>
      <p:sp>
        <p:nvSpPr>
          <p:cNvPr id="273" name="Google Shape;273;p31"/>
          <p:cNvSpPr txBox="1"/>
          <p:nvPr/>
        </p:nvSpPr>
        <p:spPr>
          <a:xfrm>
            <a:off x="777315" y="6477020"/>
            <a:ext cx="3728677" cy="281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675" lIns="45675" spcFirstLastPara="1" rIns="45675" wrap="square" tIns="4567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000"/>
              <a:buFont typeface="Poppins"/>
              <a:buNone/>
            </a:pPr>
            <a:r>
              <a:rPr b="0" i="0" lang="en-US" sz="1000" u="none" cap="none" strike="noStrike">
                <a:solidFill>
                  <a:schemeClr val="accent3"/>
                </a:solidFill>
                <a:latin typeface="Poppins"/>
                <a:ea typeface="Poppins"/>
                <a:cs typeface="Poppins"/>
                <a:sym typeface="Poppins"/>
              </a:rPr>
              <a:t>Confidential. Not allowed to copy without permission.</a:t>
            </a:r>
            <a:endParaRPr/>
          </a:p>
        </p:txBody>
      </p:sp>
      <p:pic>
        <p:nvPicPr>
          <p:cNvPr descr="Google Shape;249;p19" id="274" name="Google Shape;274;p3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6878973" y="281117"/>
            <a:ext cx="2004185" cy="954722"/>
          </a:xfrm>
          <a:prstGeom prst="rect">
            <a:avLst/>
          </a:prstGeom>
          <a:noFill/>
          <a:ln>
            <a:noFill/>
          </a:ln>
        </p:spPr>
      </p:pic>
      <p:sp>
        <p:nvSpPr>
          <p:cNvPr id="275" name="Google Shape;275;p31"/>
          <p:cNvSpPr txBox="1"/>
          <p:nvPr>
            <p:ph idx="12" type="sldNum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spAutoFit/>
          </a:bodyPr>
          <a:lstStyle>
            <a:lvl1pPr indent="0" lvl="0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>
                <a:solidFill>
                  <a:srgbClr val="000000"/>
                </a:solidFill>
              </a:defRPr>
            </a:lvl1pPr>
            <a:lvl2pPr indent="0" lvl="1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>
                <a:solidFill>
                  <a:srgbClr val="000000"/>
                </a:solidFill>
              </a:defRPr>
            </a:lvl2pPr>
            <a:lvl3pPr indent="0" lvl="2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>
                <a:solidFill>
                  <a:srgbClr val="000000"/>
                </a:solidFill>
              </a:defRPr>
            </a:lvl3pPr>
            <a:lvl4pPr indent="0" lvl="3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>
                <a:solidFill>
                  <a:srgbClr val="000000"/>
                </a:solidFill>
              </a:defRPr>
            </a:lvl4pPr>
            <a:lvl5pPr indent="0" lvl="4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>
                <a:solidFill>
                  <a:srgbClr val="000000"/>
                </a:solidFill>
              </a:defRPr>
            </a:lvl5pPr>
            <a:lvl6pPr indent="0" lvl="5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>
                <a:solidFill>
                  <a:srgbClr val="000000"/>
                </a:solidFill>
              </a:defRPr>
            </a:lvl6pPr>
            <a:lvl7pPr indent="0" lvl="6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>
                <a:solidFill>
                  <a:srgbClr val="000000"/>
                </a:solidFill>
              </a:defRPr>
            </a:lvl7pPr>
            <a:lvl8pPr indent="0" lvl="7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>
                <a:solidFill>
                  <a:srgbClr val="000000"/>
                </a:solidFill>
              </a:defRPr>
            </a:lvl8pPr>
            <a:lvl9pPr indent="0" lvl="8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>
                <a:solidFill>
                  <a:srgbClr val="000000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Empty for picture background 06" showMasterSp="0">
  <p:cSld name="Empty for picture background 06">
    <p:spTree>
      <p:nvGrpSpPr>
        <p:cNvPr id="276" name="Shape 2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Google Shape;251;p20" id="277" name="Google Shape;277;p32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643662" y="554679"/>
            <a:ext cx="894113" cy="672085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Google Shape;252;p20" id="278" name="Google Shape;278;p3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9414078" y="694055"/>
            <a:ext cx="2034487" cy="393335"/>
          </a:xfrm>
          <a:prstGeom prst="rect">
            <a:avLst/>
          </a:prstGeom>
          <a:noFill/>
          <a:ln>
            <a:noFill/>
          </a:ln>
        </p:spPr>
      </p:pic>
      <p:sp>
        <p:nvSpPr>
          <p:cNvPr id="279" name="Google Shape;279;p32"/>
          <p:cNvSpPr txBox="1"/>
          <p:nvPr>
            <p:ph idx="1" type="body"/>
          </p:nvPr>
        </p:nvSpPr>
        <p:spPr>
          <a:xfrm>
            <a:off x="589826" y="2993833"/>
            <a:ext cx="3820128" cy="3071301"/>
          </a:xfrm>
          <a:prstGeom prst="rect">
            <a:avLst/>
          </a:prstGeom>
          <a:noFill/>
          <a:ln>
            <a:noFill/>
          </a:ln>
        </p:spPr>
        <p:txBody>
          <a:bodyPr anchorCtr="0" anchor="t" bIns="45675" lIns="45675" spcFirstLastPara="1" rIns="45675" wrap="square" tIns="45675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4400"/>
              <a:buFont typeface="Poppins"/>
              <a:buNone/>
              <a:defRPr b="1" sz="4400">
                <a:solidFill>
                  <a:schemeClr val="accent3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indent="-5080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4400"/>
              <a:buFont typeface="Poppins"/>
              <a:buChar char="•"/>
              <a:defRPr b="1" sz="4400">
                <a:solidFill>
                  <a:schemeClr val="accent3"/>
                </a:solidFill>
                <a:latin typeface="Poppins"/>
                <a:ea typeface="Poppins"/>
                <a:cs typeface="Poppins"/>
                <a:sym typeface="Poppins"/>
              </a:defRPr>
            </a:lvl2pPr>
            <a:lvl3pPr indent="-5080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4400"/>
              <a:buFont typeface="Poppins"/>
              <a:buChar char="•"/>
              <a:defRPr b="1" sz="4400">
                <a:solidFill>
                  <a:schemeClr val="accent3"/>
                </a:solidFill>
                <a:latin typeface="Poppins"/>
                <a:ea typeface="Poppins"/>
                <a:cs typeface="Poppins"/>
                <a:sym typeface="Poppins"/>
              </a:defRPr>
            </a:lvl3pPr>
            <a:lvl4pPr indent="-5080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4400"/>
              <a:buFont typeface="Poppins"/>
              <a:buChar char="•"/>
              <a:defRPr b="1" sz="4400">
                <a:solidFill>
                  <a:schemeClr val="accent3"/>
                </a:solidFill>
                <a:latin typeface="Poppins"/>
                <a:ea typeface="Poppins"/>
                <a:cs typeface="Poppins"/>
                <a:sym typeface="Poppins"/>
              </a:defRPr>
            </a:lvl4pPr>
            <a:lvl5pPr indent="-5080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4400"/>
              <a:buFont typeface="Poppins"/>
              <a:buChar char="•"/>
              <a:defRPr b="1" sz="4400">
                <a:solidFill>
                  <a:schemeClr val="accent3"/>
                </a:solidFill>
                <a:latin typeface="Poppins"/>
                <a:ea typeface="Poppins"/>
                <a:cs typeface="Poppins"/>
                <a:sym typeface="Poppins"/>
              </a:defRPr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/>
        </p:txBody>
      </p:sp>
      <p:sp>
        <p:nvSpPr>
          <p:cNvPr id="280" name="Google Shape;280;p32"/>
          <p:cNvSpPr txBox="1"/>
          <p:nvPr/>
        </p:nvSpPr>
        <p:spPr>
          <a:xfrm>
            <a:off x="777315" y="6477020"/>
            <a:ext cx="3728677" cy="281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675" lIns="45675" spcFirstLastPara="1" rIns="45675" wrap="square" tIns="4567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000"/>
              <a:buFont typeface="Poppins"/>
              <a:buNone/>
            </a:pPr>
            <a:r>
              <a:rPr b="0" i="0" lang="en-US" sz="1000" u="none" cap="none" strike="noStrike">
                <a:solidFill>
                  <a:schemeClr val="accent3"/>
                </a:solidFill>
                <a:latin typeface="Poppins"/>
                <a:ea typeface="Poppins"/>
                <a:cs typeface="Poppins"/>
                <a:sym typeface="Poppins"/>
              </a:rPr>
              <a:t>Confidential. Not allowed to copy without permission.</a:t>
            </a:r>
            <a:endParaRPr/>
          </a:p>
        </p:txBody>
      </p:sp>
      <p:pic>
        <p:nvPicPr>
          <p:cNvPr descr="Google Shape;255;p20" id="281" name="Google Shape;281;p32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6878973" y="281117"/>
            <a:ext cx="2004185" cy="954722"/>
          </a:xfrm>
          <a:prstGeom prst="rect">
            <a:avLst/>
          </a:prstGeom>
          <a:noFill/>
          <a:ln>
            <a:noFill/>
          </a:ln>
        </p:spPr>
      </p:pic>
      <p:sp>
        <p:nvSpPr>
          <p:cNvPr id="282" name="Google Shape;282;p32"/>
          <p:cNvSpPr txBox="1"/>
          <p:nvPr>
            <p:ph idx="12" type="sldNum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spAutoFit/>
          </a:bodyPr>
          <a:lstStyle>
            <a:lvl1pPr indent="0" lvl="0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>
                <a:solidFill>
                  <a:srgbClr val="000000"/>
                </a:solidFill>
              </a:defRPr>
            </a:lvl1pPr>
            <a:lvl2pPr indent="0" lvl="1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>
                <a:solidFill>
                  <a:srgbClr val="000000"/>
                </a:solidFill>
              </a:defRPr>
            </a:lvl2pPr>
            <a:lvl3pPr indent="0" lvl="2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>
                <a:solidFill>
                  <a:srgbClr val="000000"/>
                </a:solidFill>
              </a:defRPr>
            </a:lvl3pPr>
            <a:lvl4pPr indent="0" lvl="3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>
                <a:solidFill>
                  <a:srgbClr val="000000"/>
                </a:solidFill>
              </a:defRPr>
            </a:lvl4pPr>
            <a:lvl5pPr indent="0" lvl="4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>
                <a:solidFill>
                  <a:srgbClr val="000000"/>
                </a:solidFill>
              </a:defRPr>
            </a:lvl5pPr>
            <a:lvl6pPr indent="0" lvl="5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>
                <a:solidFill>
                  <a:srgbClr val="000000"/>
                </a:solidFill>
              </a:defRPr>
            </a:lvl6pPr>
            <a:lvl7pPr indent="0" lvl="6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>
                <a:solidFill>
                  <a:srgbClr val="000000"/>
                </a:solidFill>
              </a:defRPr>
            </a:lvl7pPr>
            <a:lvl8pPr indent="0" lvl="7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>
                <a:solidFill>
                  <a:srgbClr val="000000"/>
                </a:solidFill>
              </a:defRPr>
            </a:lvl8pPr>
            <a:lvl9pPr indent="0" lvl="8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>
                <a:solidFill>
                  <a:srgbClr val="000000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_OBJECTS_1" showMasterSp="0">
  <p:cSld name="TWO_OBJECTS_1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Google Shape;12;g121d529570e_0_526" id="26" name="Google Shape;26;p15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6071299" y="-20976"/>
            <a:ext cx="6123685" cy="6899928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7" name="Google Shape;27;p15"/>
          <p:cNvGrpSpPr/>
          <p:nvPr/>
        </p:nvGrpSpPr>
        <p:grpSpPr>
          <a:xfrm>
            <a:off x="685800" y="571498"/>
            <a:ext cx="815502" cy="672603"/>
            <a:chOff x="0" y="-1"/>
            <a:chExt cx="815501" cy="672601"/>
          </a:xfrm>
        </p:grpSpPr>
        <p:pic>
          <p:nvPicPr>
            <p:cNvPr descr="Google Shape;14;g121d529570e_0_526" id="28" name="Google Shape;28;p15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0" y="459474"/>
              <a:ext cx="208276" cy="21312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Google Shape;15;g121d529570e_0_526" id="29" name="Google Shape;29;p15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607225" y="208280"/>
              <a:ext cx="208276" cy="21312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Google Shape;16;g121d529570e_0_526" id="30" name="Google Shape;30;p15"/>
            <p:cNvPicPr preferRelativeResize="0"/>
            <p:nvPr/>
          </p:nvPicPr>
          <p:blipFill rotWithShape="1">
            <a:blip r:embed="rId5">
              <a:alphaModFix/>
            </a:blip>
            <a:srcRect b="0" l="0" r="0" t="0"/>
            <a:stretch/>
          </p:blipFill>
          <p:spPr>
            <a:xfrm>
              <a:off x="398950" y="-1"/>
              <a:ext cx="208276" cy="20827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Google Shape;17;g121d529570e_0_526" id="31" name="Google Shape;31;p15"/>
            <p:cNvPicPr preferRelativeResize="0"/>
            <p:nvPr/>
          </p:nvPicPr>
          <p:blipFill rotWithShape="1">
            <a:blip r:embed="rId5">
              <a:alphaModFix/>
            </a:blip>
            <a:srcRect b="0" l="0" r="0" t="0"/>
            <a:stretch/>
          </p:blipFill>
          <p:spPr>
            <a:xfrm>
              <a:off x="210825" y="-1"/>
              <a:ext cx="208276" cy="208276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32" name="Google Shape;32;p15"/>
          <p:cNvSpPr txBox="1"/>
          <p:nvPr/>
        </p:nvSpPr>
        <p:spPr>
          <a:xfrm>
            <a:off x="777314" y="6477020"/>
            <a:ext cx="3728752" cy="281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675" lIns="45675" spcFirstLastPara="1" rIns="45675" wrap="square" tIns="4567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000"/>
              <a:buFont typeface="Poppins"/>
              <a:buNone/>
            </a:pPr>
            <a:r>
              <a:rPr b="0" i="0" lang="en-US" sz="1000" u="none" cap="none" strike="noStrike">
                <a:solidFill>
                  <a:schemeClr val="accent3"/>
                </a:solidFill>
                <a:latin typeface="Poppins"/>
                <a:ea typeface="Poppins"/>
                <a:cs typeface="Poppins"/>
                <a:sym typeface="Poppins"/>
              </a:rPr>
              <a:t>Confidential. Not allowed to copy without permission.</a:t>
            </a:r>
            <a:endParaRPr/>
          </a:p>
        </p:txBody>
      </p:sp>
      <p:sp>
        <p:nvSpPr>
          <p:cNvPr id="33" name="Google Shape;33;p15"/>
          <p:cNvSpPr txBox="1"/>
          <p:nvPr>
            <p:ph type="title"/>
          </p:nvPr>
        </p:nvSpPr>
        <p:spPr>
          <a:xfrm>
            <a:off x="685800" y="1582300"/>
            <a:ext cx="5257800" cy="1445701"/>
          </a:xfrm>
          <a:prstGeom prst="rect">
            <a:avLst/>
          </a:prstGeom>
          <a:noFill/>
          <a:ln>
            <a:noFill/>
          </a:ln>
        </p:spPr>
        <p:txBody>
          <a:bodyPr anchorCtr="0" anchor="t" bIns="45675" lIns="45675" spcFirstLastPara="1" rIns="45675" wrap="square" tIns="4567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None/>
              <a:defRPr/>
            </a:lvl9pPr>
          </a:lstStyle>
          <a:p/>
        </p:txBody>
      </p:sp>
      <p:sp>
        <p:nvSpPr>
          <p:cNvPr id="34" name="Google Shape;34;p15"/>
          <p:cNvSpPr txBox="1"/>
          <p:nvPr>
            <p:ph idx="1" type="body"/>
          </p:nvPr>
        </p:nvSpPr>
        <p:spPr>
          <a:xfrm>
            <a:off x="685800" y="3164100"/>
            <a:ext cx="5257800" cy="3012601"/>
          </a:xfrm>
          <a:prstGeom prst="rect">
            <a:avLst/>
          </a:prstGeom>
          <a:noFill/>
          <a:ln>
            <a:noFill/>
          </a:ln>
        </p:spPr>
        <p:txBody>
          <a:bodyPr anchorCtr="0" anchor="t" bIns="45675" lIns="45675" spcFirstLastPara="1" rIns="45675" wrap="square" tIns="45675">
            <a:normAutofit/>
          </a:bodyPr>
          <a:lstStyle>
            <a:lvl1pPr indent="-355600" lvl="0" marL="457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3"/>
              </a:buClr>
              <a:buSzPts val="2000"/>
              <a:buFont typeface="Poppins"/>
              <a:buChar char="•"/>
              <a:defRPr sz="2000">
                <a:solidFill>
                  <a:schemeClr val="accent3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indent="-355600" lvl="1" marL="9144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3"/>
              </a:buClr>
              <a:buSzPts val="2000"/>
              <a:buFont typeface="Poppins"/>
              <a:buChar char="•"/>
              <a:defRPr sz="2000">
                <a:solidFill>
                  <a:schemeClr val="accent3"/>
                </a:solidFill>
                <a:latin typeface="Poppins"/>
                <a:ea typeface="Poppins"/>
                <a:cs typeface="Poppins"/>
                <a:sym typeface="Poppins"/>
              </a:defRPr>
            </a:lvl2pPr>
            <a:lvl3pPr indent="-355600" lvl="2" marL="1371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3"/>
              </a:buClr>
              <a:buSzPts val="2000"/>
              <a:buFont typeface="Poppins"/>
              <a:buChar char="•"/>
              <a:defRPr sz="2000">
                <a:solidFill>
                  <a:schemeClr val="accent3"/>
                </a:solidFill>
                <a:latin typeface="Poppins"/>
                <a:ea typeface="Poppins"/>
                <a:cs typeface="Poppins"/>
                <a:sym typeface="Poppins"/>
              </a:defRPr>
            </a:lvl3pPr>
            <a:lvl4pPr indent="-355600" lvl="3" marL="18288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3"/>
              </a:buClr>
              <a:buSzPts val="2000"/>
              <a:buFont typeface="Poppins"/>
              <a:buChar char="•"/>
              <a:defRPr sz="2000">
                <a:solidFill>
                  <a:schemeClr val="accent3"/>
                </a:solidFill>
                <a:latin typeface="Poppins"/>
                <a:ea typeface="Poppins"/>
                <a:cs typeface="Poppins"/>
                <a:sym typeface="Poppins"/>
              </a:defRPr>
            </a:lvl4pPr>
            <a:lvl5pPr indent="-355600" lvl="4" marL="22860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3"/>
              </a:buClr>
              <a:buSzPts val="2000"/>
              <a:buFont typeface="Poppins"/>
              <a:buChar char="•"/>
              <a:defRPr sz="2000">
                <a:solidFill>
                  <a:schemeClr val="accent3"/>
                </a:solidFill>
                <a:latin typeface="Poppins"/>
                <a:ea typeface="Poppins"/>
                <a:cs typeface="Poppins"/>
                <a:sym typeface="Poppins"/>
              </a:defRPr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/>
        </p:txBody>
      </p:sp>
      <p:sp>
        <p:nvSpPr>
          <p:cNvPr id="35" name="Google Shape;35;p15"/>
          <p:cNvSpPr txBox="1"/>
          <p:nvPr>
            <p:ph idx="2" type="body"/>
          </p:nvPr>
        </p:nvSpPr>
        <p:spPr>
          <a:xfrm>
            <a:off x="6248400" y="3164100"/>
            <a:ext cx="5257800" cy="3012601"/>
          </a:xfrm>
          <a:prstGeom prst="rect">
            <a:avLst/>
          </a:prstGeom>
          <a:noFill/>
          <a:ln>
            <a:noFill/>
          </a:ln>
        </p:spPr>
        <p:txBody>
          <a:bodyPr anchorCtr="0" anchor="t" bIns="45675" lIns="45675" spcFirstLastPara="1" rIns="45675" wrap="square" tIns="45675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/>
        </p:txBody>
      </p:sp>
      <p:pic>
        <p:nvPicPr>
          <p:cNvPr descr="Google Shape;22;g121d529570e_0_526" id="36" name="Google Shape;36;p15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9414078" y="694055"/>
            <a:ext cx="2034487" cy="393335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37" name="Google Shape;37;p15"/>
          <p:cNvGrpSpPr/>
          <p:nvPr/>
        </p:nvGrpSpPr>
        <p:grpSpPr>
          <a:xfrm>
            <a:off x="6878973" y="281118"/>
            <a:ext cx="2003822" cy="953226"/>
            <a:chOff x="0" y="0"/>
            <a:chExt cx="2003821" cy="953225"/>
          </a:xfrm>
        </p:grpSpPr>
        <p:grpSp>
          <p:nvGrpSpPr>
            <p:cNvPr id="38" name="Google Shape;38;p15"/>
            <p:cNvGrpSpPr/>
            <p:nvPr/>
          </p:nvGrpSpPr>
          <p:grpSpPr>
            <a:xfrm>
              <a:off x="1475440" y="500496"/>
              <a:ext cx="528381" cy="258325"/>
              <a:chOff x="-2" y="-1"/>
              <a:chExt cx="528380" cy="258324"/>
            </a:xfrm>
          </p:grpSpPr>
          <p:grpSp>
            <p:nvGrpSpPr>
              <p:cNvPr id="39" name="Google Shape;39;p15"/>
              <p:cNvGrpSpPr/>
              <p:nvPr/>
            </p:nvGrpSpPr>
            <p:grpSpPr>
              <a:xfrm>
                <a:off x="-2" y="-1"/>
                <a:ext cx="528380" cy="75178"/>
                <a:chOff x="-1" y="-1"/>
                <a:chExt cx="528378" cy="75177"/>
              </a:xfrm>
            </p:grpSpPr>
            <p:sp>
              <p:nvSpPr>
                <p:cNvPr id="40" name="Google Shape;40;p15"/>
                <p:cNvSpPr/>
                <p:nvPr/>
              </p:nvSpPr>
              <p:spPr>
                <a:xfrm>
                  <a:off x="-1" y="546"/>
                  <a:ext cx="40777" cy="57940"/>
                </a:xfrm>
                <a:custGeom>
                  <a:rect b="b" l="l" r="r" t="t"/>
                  <a:pathLst>
                    <a:path extrusionOk="0" h="21600" w="21600">
                      <a:moveTo>
                        <a:pt x="11177" y="21600"/>
                      </a:moveTo>
                      <a:cubicBezTo>
                        <a:pt x="8995" y="21600"/>
                        <a:pt x="7084" y="21342"/>
                        <a:pt x="5424" y="20812"/>
                      </a:cubicBezTo>
                      <a:cubicBezTo>
                        <a:pt x="3764" y="20282"/>
                        <a:pt x="2452" y="19535"/>
                        <a:pt x="1486" y="18543"/>
                      </a:cubicBezTo>
                      <a:cubicBezTo>
                        <a:pt x="521" y="17565"/>
                        <a:pt x="39" y="16370"/>
                        <a:pt x="0" y="14957"/>
                      </a:cubicBezTo>
                      <a:lnTo>
                        <a:pt x="5714" y="14957"/>
                      </a:lnTo>
                      <a:cubicBezTo>
                        <a:pt x="5772" y="15935"/>
                        <a:pt x="6274" y="16750"/>
                        <a:pt x="7220" y="17416"/>
                      </a:cubicBezTo>
                      <a:cubicBezTo>
                        <a:pt x="8165" y="18081"/>
                        <a:pt x="9478" y="18408"/>
                        <a:pt x="11138" y="18408"/>
                      </a:cubicBezTo>
                      <a:cubicBezTo>
                        <a:pt x="12586" y="18408"/>
                        <a:pt x="13725" y="18163"/>
                        <a:pt x="14574" y="17674"/>
                      </a:cubicBezTo>
                      <a:cubicBezTo>
                        <a:pt x="15423" y="17185"/>
                        <a:pt x="15848" y="16533"/>
                        <a:pt x="15848" y="15718"/>
                      </a:cubicBezTo>
                      <a:cubicBezTo>
                        <a:pt x="15848" y="14862"/>
                        <a:pt x="15481" y="14196"/>
                        <a:pt x="14728" y="13721"/>
                      </a:cubicBezTo>
                      <a:cubicBezTo>
                        <a:pt x="13975" y="13245"/>
                        <a:pt x="12991" y="12851"/>
                        <a:pt x="11736" y="12552"/>
                      </a:cubicBezTo>
                      <a:cubicBezTo>
                        <a:pt x="10482" y="12254"/>
                        <a:pt x="9169" y="11941"/>
                        <a:pt x="7760" y="11601"/>
                      </a:cubicBezTo>
                      <a:cubicBezTo>
                        <a:pt x="5482" y="11044"/>
                        <a:pt x="3726" y="10324"/>
                        <a:pt x="2529" y="9455"/>
                      </a:cubicBezTo>
                      <a:cubicBezTo>
                        <a:pt x="1332" y="8586"/>
                        <a:pt x="734" y="7417"/>
                        <a:pt x="734" y="5964"/>
                      </a:cubicBezTo>
                      <a:cubicBezTo>
                        <a:pt x="714" y="4728"/>
                        <a:pt x="1120" y="3681"/>
                        <a:pt x="1988" y="2785"/>
                      </a:cubicBezTo>
                      <a:cubicBezTo>
                        <a:pt x="2857" y="1902"/>
                        <a:pt x="4034" y="1209"/>
                        <a:pt x="5521" y="734"/>
                      </a:cubicBezTo>
                      <a:cubicBezTo>
                        <a:pt x="7026" y="245"/>
                        <a:pt x="8744" y="0"/>
                        <a:pt x="10694" y="0"/>
                      </a:cubicBezTo>
                      <a:cubicBezTo>
                        <a:pt x="12643" y="0"/>
                        <a:pt x="14419" y="245"/>
                        <a:pt x="15925" y="747"/>
                      </a:cubicBezTo>
                      <a:cubicBezTo>
                        <a:pt x="17431" y="1250"/>
                        <a:pt x="18627" y="1943"/>
                        <a:pt x="19477" y="2825"/>
                      </a:cubicBezTo>
                      <a:cubicBezTo>
                        <a:pt x="20345" y="3722"/>
                        <a:pt x="20790" y="4782"/>
                        <a:pt x="20847" y="6018"/>
                      </a:cubicBezTo>
                      <a:lnTo>
                        <a:pt x="15056" y="6018"/>
                      </a:lnTo>
                      <a:cubicBezTo>
                        <a:pt x="15037" y="5285"/>
                        <a:pt x="14631" y="4632"/>
                        <a:pt x="13860" y="4062"/>
                      </a:cubicBezTo>
                      <a:cubicBezTo>
                        <a:pt x="13087" y="3491"/>
                        <a:pt x="12006" y="3220"/>
                        <a:pt x="10617" y="3220"/>
                      </a:cubicBezTo>
                      <a:cubicBezTo>
                        <a:pt x="9439" y="3206"/>
                        <a:pt x="8435" y="3396"/>
                        <a:pt x="7625" y="3831"/>
                      </a:cubicBezTo>
                      <a:cubicBezTo>
                        <a:pt x="6814" y="4252"/>
                        <a:pt x="6409" y="4877"/>
                        <a:pt x="6409" y="5692"/>
                      </a:cubicBezTo>
                      <a:cubicBezTo>
                        <a:pt x="6409" y="6385"/>
                        <a:pt x="6717" y="6942"/>
                        <a:pt x="7335" y="7349"/>
                      </a:cubicBezTo>
                      <a:cubicBezTo>
                        <a:pt x="7953" y="7757"/>
                        <a:pt x="8802" y="8097"/>
                        <a:pt x="9883" y="8382"/>
                      </a:cubicBezTo>
                      <a:cubicBezTo>
                        <a:pt x="10964" y="8654"/>
                        <a:pt x="12180" y="8953"/>
                        <a:pt x="13570" y="9278"/>
                      </a:cubicBezTo>
                      <a:cubicBezTo>
                        <a:pt x="15037" y="9632"/>
                        <a:pt x="16369" y="10053"/>
                        <a:pt x="17585" y="10528"/>
                      </a:cubicBezTo>
                      <a:cubicBezTo>
                        <a:pt x="18801" y="11004"/>
                        <a:pt x="19766" y="11642"/>
                        <a:pt x="20500" y="12417"/>
                      </a:cubicBezTo>
                      <a:cubicBezTo>
                        <a:pt x="21233" y="13204"/>
                        <a:pt x="21600" y="14210"/>
                        <a:pt x="21600" y="15446"/>
                      </a:cubicBezTo>
                      <a:cubicBezTo>
                        <a:pt x="21600" y="16533"/>
                        <a:pt x="21214" y="17552"/>
                        <a:pt x="20422" y="18489"/>
                      </a:cubicBezTo>
                      <a:cubicBezTo>
                        <a:pt x="19631" y="19427"/>
                        <a:pt x="18453" y="20174"/>
                        <a:pt x="16909" y="20744"/>
                      </a:cubicBezTo>
                      <a:cubicBezTo>
                        <a:pt x="15365" y="21315"/>
                        <a:pt x="13454" y="21587"/>
                        <a:pt x="11196" y="21587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anchorCtr="0" anchor="ctr" bIns="0" lIns="0" spcFirstLastPara="1" rIns="0" wrap="square" tIns="0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41" name="Google Shape;41;p15"/>
                <p:cNvSpPr/>
                <p:nvPr/>
              </p:nvSpPr>
              <p:spPr>
                <a:xfrm>
                  <a:off x="48792" y="17892"/>
                  <a:ext cx="38809" cy="40668"/>
                </a:xfrm>
                <a:custGeom>
                  <a:rect b="b" l="l" r="r" t="t"/>
                  <a:pathLst>
                    <a:path extrusionOk="0" h="21600" w="21600">
                      <a:moveTo>
                        <a:pt x="8640" y="21561"/>
                      </a:moveTo>
                      <a:cubicBezTo>
                        <a:pt x="5881" y="21561"/>
                        <a:pt x="3752" y="20748"/>
                        <a:pt x="2251" y="19103"/>
                      </a:cubicBezTo>
                      <a:cubicBezTo>
                        <a:pt x="750" y="17458"/>
                        <a:pt x="0" y="15058"/>
                        <a:pt x="0" y="11884"/>
                      </a:cubicBezTo>
                      <a:lnTo>
                        <a:pt x="0" y="0"/>
                      </a:lnTo>
                      <a:lnTo>
                        <a:pt x="5659" y="0"/>
                      </a:lnTo>
                      <a:lnTo>
                        <a:pt x="5659" y="11381"/>
                      </a:lnTo>
                      <a:cubicBezTo>
                        <a:pt x="5659" y="13200"/>
                        <a:pt x="6044" y="14574"/>
                        <a:pt x="6815" y="15542"/>
                      </a:cubicBezTo>
                      <a:cubicBezTo>
                        <a:pt x="7585" y="16510"/>
                        <a:pt x="8802" y="16993"/>
                        <a:pt x="10465" y="16993"/>
                      </a:cubicBezTo>
                      <a:cubicBezTo>
                        <a:pt x="12047" y="16993"/>
                        <a:pt x="13325" y="16452"/>
                        <a:pt x="14359" y="15387"/>
                      </a:cubicBezTo>
                      <a:cubicBezTo>
                        <a:pt x="15373" y="14303"/>
                        <a:pt x="15901" y="12813"/>
                        <a:pt x="15901" y="10897"/>
                      </a:cubicBezTo>
                      <a:lnTo>
                        <a:pt x="15901" y="39"/>
                      </a:lnTo>
                      <a:lnTo>
                        <a:pt x="21600" y="39"/>
                      </a:lnTo>
                      <a:lnTo>
                        <a:pt x="21600" y="21096"/>
                      </a:lnTo>
                      <a:lnTo>
                        <a:pt x="16570" y="21096"/>
                      </a:lnTo>
                      <a:lnTo>
                        <a:pt x="16124" y="17535"/>
                      </a:lnTo>
                      <a:cubicBezTo>
                        <a:pt x="15435" y="18774"/>
                        <a:pt x="14461" y="19780"/>
                        <a:pt x="13163" y="20497"/>
                      </a:cubicBezTo>
                      <a:cubicBezTo>
                        <a:pt x="11865" y="21213"/>
                        <a:pt x="10364" y="21600"/>
                        <a:pt x="8640" y="2160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anchorCtr="0" anchor="ctr" bIns="0" lIns="0" spcFirstLastPara="1" rIns="0" wrap="square" tIns="0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42" name="Google Shape;42;p15"/>
                <p:cNvSpPr/>
                <p:nvPr/>
              </p:nvSpPr>
              <p:spPr>
                <a:xfrm>
                  <a:off x="98022" y="-1"/>
                  <a:ext cx="43000" cy="58523"/>
                </a:xfrm>
                <a:custGeom>
                  <a:rect b="b" l="l" r="r" t="t"/>
                  <a:pathLst>
                    <a:path extrusionOk="0" h="21600" w="21600">
                      <a:moveTo>
                        <a:pt x="11807" y="21587"/>
                      </a:moveTo>
                      <a:cubicBezTo>
                        <a:pt x="10306" y="21587"/>
                        <a:pt x="9006" y="21385"/>
                        <a:pt x="7871" y="20968"/>
                      </a:cubicBezTo>
                      <a:cubicBezTo>
                        <a:pt x="6736" y="20551"/>
                        <a:pt x="5839" y="19973"/>
                        <a:pt x="5144" y="19233"/>
                      </a:cubicBezTo>
                      <a:lnTo>
                        <a:pt x="4576" y="21237"/>
                      </a:lnTo>
                      <a:lnTo>
                        <a:pt x="0" y="21237"/>
                      </a:lnTo>
                      <a:lnTo>
                        <a:pt x="0" y="0"/>
                      </a:lnTo>
                      <a:lnTo>
                        <a:pt x="5144" y="0"/>
                      </a:lnTo>
                      <a:lnTo>
                        <a:pt x="5144" y="8702"/>
                      </a:lnTo>
                      <a:cubicBezTo>
                        <a:pt x="5784" y="8056"/>
                        <a:pt x="6626" y="7478"/>
                        <a:pt x="7688" y="6994"/>
                      </a:cubicBezTo>
                      <a:cubicBezTo>
                        <a:pt x="8750" y="6510"/>
                        <a:pt x="10123" y="6254"/>
                        <a:pt x="11807" y="6254"/>
                      </a:cubicBezTo>
                      <a:cubicBezTo>
                        <a:pt x="13674" y="6254"/>
                        <a:pt x="15358" y="6590"/>
                        <a:pt x="16822" y="7263"/>
                      </a:cubicBezTo>
                      <a:cubicBezTo>
                        <a:pt x="18287" y="7935"/>
                        <a:pt x="19458" y="8850"/>
                        <a:pt x="20319" y="10006"/>
                      </a:cubicBezTo>
                      <a:cubicBezTo>
                        <a:pt x="21179" y="11163"/>
                        <a:pt x="21600" y="12481"/>
                        <a:pt x="21600" y="13961"/>
                      </a:cubicBezTo>
                      <a:cubicBezTo>
                        <a:pt x="21600" y="15440"/>
                        <a:pt x="21179" y="16745"/>
                        <a:pt x="20319" y="17901"/>
                      </a:cubicBezTo>
                      <a:cubicBezTo>
                        <a:pt x="19458" y="19058"/>
                        <a:pt x="18305" y="19959"/>
                        <a:pt x="16822" y="20618"/>
                      </a:cubicBezTo>
                      <a:cubicBezTo>
                        <a:pt x="15339" y="21277"/>
                        <a:pt x="13674" y="21600"/>
                        <a:pt x="11807" y="21600"/>
                      </a:cubicBezTo>
                      <a:close/>
                      <a:moveTo>
                        <a:pt x="10727" y="18278"/>
                      </a:moveTo>
                      <a:cubicBezTo>
                        <a:pt x="12356" y="18278"/>
                        <a:pt x="13710" y="17874"/>
                        <a:pt x="14790" y="17068"/>
                      </a:cubicBezTo>
                      <a:cubicBezTo>
                        <a:pt x="15852" y="16261"/>
                        <a:pt x="16401" y="15225"/>
                        <a:pt x="16401" y="13934"/>
                      </a:cubicBezTo>
                      <a:cubicBezTo>
                        <a:pt x="16401" y="12643"/>
                        <a:pt x="15870" y="11607"/>
                        <a:pt x="14790" y="10773"/>
                      </a:cubicBezTo>
                      <a:cubicBezTo>
                        <a:pt x="13710" y="9953"/>
                        <a:pt x="12374" y="9536"/>
                        <a:pt x="10727" y="9536"/>
                      </a:cubicBezTo>
                      <a:cubicBezTo>
                        <a:pt x="9079" y="9536"/>
                        <a:pt x="7706" y="9939"/>
                        <a:pt x="6645" y="10760"/>
                      </a:cubicBezTo>
                      <a:cubicBezTo>
                        <a:pt x="5583" y="11580"/>
                        <a:pt x="5052" y="12629"/>
                        <a:pt x="5052" y="13907"/>
                      </a:cubicBezTo>
                      <a:cubicBezTo>
                        <a:pt x="5052" y="15184"/>
                        <a:pt x="5583" y="16234"/>
                        <a:pt x="6645" y="17054"/>
                      </a:cubicBezTo>
                      <a:cubicBezTo>
                        <a:pt x="7706" y="17874"/>
                        <a:pt x="9061" y="18278"/>
                        <a:pt x="10727" y="18278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anchorCtr="0" anchor="ctr" bIns="0" lIns="0" spcFirstLastPara="1" rIns="0" wrap="square" tIns="0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43" name="Google Shape;43;p15"/>
                <p:cNvSpPr/>
                <p:nvPr/>
              </p:nvSpPr>
              <p:spPr>
                <a:xfrm>
                  <a:off x="148017" y="16981"/>
                  <a:ext cx="35022" cy="41579"/>
                </a:xfrm>
                <a:custGeom>
                  <a:rect b="b" l="l" r="r" t="t"/>
                  <a:pathLst>
                    <a:path extrusionOk="0" h="21600" w="21579">
                      <a:moveTo>
                        <a:pt x="11406" y="21562"/>
                      </a:moveTo>
                      <a:cubicBezTo>
                        <a:pt x="9228" y="21562"/>
                        <a:pt x="7342" y="21259"/>
                        <a:pt x="5703" y="20672"/>
                      </a:cubicBezTo>
                      <a:cubicBezTo>
                        <a:pt x="4064" y="20085"/>
                        <a:pt x="2740" y="19252"/>
                        <a:pt x="1774" y="18211"/>
                      </a:cubicBezTo>
                      <a:cubicBezTo>
                        <a:pt x="808" y="17170"/>
                        <a:pt x="202" y="15939"/>
                        <a:pt x="0" y="14558"/>
                      </a:cubicBezTo>
                      <a:lnTo>
                        <a:pt x="6354" y="14558"/>
                      </a:lnTo>
                      <a:cubicBezTo>
                        <a:pt x="6556" y="15353"/>
                        <a:pt x="7095" y="16053"/>
                        <a:pt x="7949" y="16621"/>
                      </a:cubicBezTo>
                      <a:cubicBezTo>
                        <a:pt x="8824" y="17189"/>
                        <a:pt x="9947" y="17473"/>
                        <a:pt x="11317" y="17473"/>
                      </a:cubicBezTo>
                      <a:cubicBezTo>
                        <a:pt x="12686" y="17473"/>
                        <a:pt x="13696" y="17246"/>
                        <a:pt x="14348" y="16773"/>
                      </a:cubicBezTo>
                      <a:cubicBezTo>
                        <a:pt x="14999" y="16299"/>
                        <a:pt x="15313" y="15769"/>
                        <a:pt x="15313" y="15145"/>
                      </a:cubicBezTo>
                      <a:cubicBezTo>
                        <a:pt x="15313" y="14255"/>
                        <a:pt x="14864" y="13649"/>
                        <a:pt x="13943" y="13346"/>
                      </a:cubicBezTo>
                      <a:cubicBezTo>
                        <a:pt x="13023" y="13025"/>
                        <a:pt x="11743" y="12721"/>
                        <a:pt x="10104" y="12418"/>
                      </a:cubicBezTo>
                      <a:cubicBezTo>
                        <a:pt x="9049" y="12229"/>
                        <a:pt x="7994" y="11983"/>
                        <a:pt x="6893" y="11718"/>
                      </a:cubicBezTo>
                      <a:cubicBezTo>
                        <a:pt x="5793" y="11453"/>
                        <a:pt x="4805" y="11094"/>
                        <a:pt x="3907" y="10658"/>
                      </a:cubicBezTo>
                      <a:cubicBezTo>
                        <a:pt x="3009" y="10222"/>
                        <a:pt x="2268" y="9674"/>
                        <a:pt x="1706" y="8992"/>
                      </a:cubicBezTo>
                      <a:cubicBezTo>
                        <a:pt x="1145" y="8311"/>
                        <a:pt x="876" y="7478"/>
                        <a:pt x="876" y="6474"/>
                      </a:cubicBezTo>
                      <a:cubicBezTo>
                        <a:pt x="876" y="4657"/>
                        <a:pt x="1729" y="3105"/>
                        <a:pt x="3458" y="1874"/>
                      </a:cubicBezTo>
                      <a:cubicBezTo>
                        <a:pt x="5187" y="644"/>
                        <a:pt x="7612" y="0"/>
                        <a:pt x="10710" y="0"/>
                      </a:cubicBezTo>
                      <a:cubicBezTo>
                        <a:pt x="13606" y="0"/>
                        <a:pt x="15897" y="568"/>
                        <a:pt x="17626" y="1704"/>
                      </a:cubicBezTo>
                      <a:cubicBezTo>
                        <a:pt x="19355" y="2840"/>
                        <a:pt x="20365" y="4411"/>
                        <a:pt x="20702" y="6399"/>
                      </a:cubicBezTo>
                      <a:lnTo>
                        <a:pt x="14752" y="6399"/>
                      </a:lnTo>
                      <a:cubicBezTo>
                        <a:pt x="14393" y="4884"/>
                        <a:pt x="13023" y="4108"/>
                        <a:pt x="10665" y="4108"/>
                      </a:cubicBezTo>
                      <a:cubicBezTo>
                        <a:pt x="9476" y="4108"/>
                        <a:pt x="8577" y="4297"/>
                        <a:pt x="7926" y="4695"/>
                      </a:cubicBezTo>
                      <a:cubicBezTo>
                        <a:pt x="7297" y="5073"/>
                        <a:pt x="6960" y="5565"/>
                        <a:pt x="6960" y="6153"/>
                      </a:cubicBezTo>
                      <a:cubicBezTo>
                        <a:pt x="6960" y="6740"/>
                        <a:pt x="7432" y="7250"/>
                        <a:pt x="8398" y="7610"/>
                      </a:cubicBezTo>
                      <a:cubicBezTo>
                        <a:pt x="9341" y="7970"/>
                        <a:pt x="10620" y="8311"/>
                        <a:pt x="12192" y="8613"/>
                      </a:cubicBezTo>
                      <a:cubicBezTo>
                        <a:pt x="13898" y="8954"/>
                        <a:pt x="15470" y="9314"/>
                        <a:pt x="16885" y="9712"/>
                      </a:cubicBezTo>
                      <a:cubicBezTo>
                        <a:pt x="18322" y="10109"/>
                        <a:pt x="19445" y="10715"/>
                        <a:pt x="20297" y="11491"/>
                      </a:cubicBezTo>
                      <a:cubicBezTo>
                        <a:pt x="21151" y="12286"/>
                        <a:pt x="21578" y="13403"/>
                        <a:pt x="21578" y="14880"/>
                      </a:cubicBezTo>
                      <a:cubicBezTo>
                        <a:pt x="21600" y="16148"/>
                        <a:pt x="21219" y="17303"/>
                        <a:pt x="20387" y="18325"/>
                      </a:cubicBezTo>
                      <a:cubicBezTo>
                        <a:pt x="19557" y="19347"/>
                        <a:pt x="18389" y="20161"/>
                        <a:pt x="16840" y="20729"/>
                      </a:cubicBezTo>
                      <a:cubicBezTo>
                        <a:pt x="15290" y="21316"/>
                        <a:pt x="13472" y="21600"/>
                        <a:pt x="11384" y="2160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anchorCtr="0" anchor="ctr" bIns="0" lIns="0" spcFirstLastPara="1" rIns="0" wrap="square" tIns="0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44" name="Google Shape;44;p15"/>
                <p:cNvSpPr/>
                <p:nvPr/>
              </p:nvSpPr>
              <p:spPr>
                <a:xfrm>
                  <a:off x="190797" y="16945"/>
                  <a:ext cx="40121" cy="41542"/>
                </a:xfrm>
                <a:custGeom>
                  <a:rect b="b" l="l" r="r" t="t"/>
                  <a:pathLst>
                    <a:path extrusionOk="0" h="21600" w="21600">
                      <a:moveTo>
                        <a:pt x="11143" y="21600"/>
                      </a:moveTo>
                      <a:cubicBezTo>
                        <a:pt x="8966" y="21600"/>
                        <a:pt x="7043" y="21146"/>
                        <a:pt x="5375" y="20236"/>
                      </a:cubicBezTo>
                      <a:cubicBezTo>
                        <a:pt x="3708" y="19326"/>
                        <a:pt x="2394" y="18038"/>
                        <a:pt x="1432" y="16409"/>
                      </a:cubicBezTo>
                      <a:cubicBezTo>
                        <a:pt x="471" y="14779"/>
                        <a:pt x="0" y="12903"/>
                        <a:pt x="0" y="10800"/>
                      </a:cubicBezTo>
                      <a:cubicBezTo>
                        <a:pt x="0" y="8697"/>
                        <a:pt x="471" y="6821"/>
                        <a:pt x="1432" y="5191"/>
                      </a:cubicBezTo>
                      <a:cubicBezTo>
                        <a:pt x="2394" y="3562"/>
                        <a:pt x="3708" y="2293"/>
                        <a:pt x="5375" y="1364"/>
                      </a:cubicBezTo>
                      <a:cubicBezTo>
                        <a:pt x="7043" y="436"/>
                        <a:pt x="8966" y="0"/>
                        <a:pt x="11143" y="0"/>
                      </a:cubicBezTo>
                      <a:cubicBezTo>
                        <a:pt x="13870" y="0"/>
                        <a:pt x="16166" y="682"/>
                        <a:pt x="18029" y="2065"/>
                      </a:cubicBezTo>
                      <a:cubicBezTo>
                        <a:pt x="19893" y="3430"/>
                        <a:pt x="21090" y="5324"/>
                        <a:pt x="21600" y="7730"/>
                      </a:cubicBezTo>
                      <a:lnTo>
                        <a:pt x="15793" y="7730"/>
                      </a:lnTo>
                      <a:cubicBezTo>
                        <a:pt x="15498" y="6726"/>
                        <a:pt x="14949" y="5949"/>
                        <a:pt x="14086" y="5381"/>
                      </a:cubicBezTo>
                      <a:cubicBezTo>
                        <a:pt x="13243" y="4813"/>
                        <a:pt x="12242" y="4528"/>
                        <a:pt x="11104" y="4528"/>
                      </a:cubicBezTo>
                      <a:cubicBezTo>
                        <a:pt x="9574" y="4528"/>
                        <a:pt x="8299" y="5078"/>
                        <a:pt x="7239" y="6196"/>
                      </a:cubicBezTo>
                      <a:cubicBezTo>
                        <a:pt x="6180" y="7314"/>
                        <a:pt x="5650" y="8848"/>
                        <a:pt x="5650" y="10800"/>
                      </a:cubicBezTo>
                      <a:cubicBezTo>
                        <a:pt x="5650" y="12752"/>
                        <a:pt x="6180" y="14305"/>
                        <a:pt x="7239" y="15404"/>
                      </a:cubicBezTo>
                      <a:cubicBezTo>
                        <a:pt x="8299" y="16503"/>
                        <a:pt x="9593" y="17072"/>
                        <a:pt x="11104" y="17072"/>
                      </a:cubicBezTo>
                      <a:cubicBezTo>
                        <a:pt x="12242" y="17072"/>
                        <a:pt x="13243" y="16788"/>
                        <a:pt x="14086" y="16238"/>
                      </a:cubicBezTo>
                      <a:cubicBezTo>
                        <a:pt x="14930" y="15688"/>
                        <a:pt x="15498" y="14893"/>
                        <a:pt x="15793" y="13870"/>
                      </a:cubicBezTo>
                      <a:lnTo>
                        <a:pt x="21600" y="13870"/>
                      </a:lnTo>
                      <a:cubicBezTo>
                        <a:pt x="21090" y="16200"/>
                        <a:pt x="19893" y="18076"/>
                        <a:pt x="18029" y="19478"/>
                      </a:cubicBezTo>
                      <a:cubicBezTo>
                        <a:pt x="16166" y="20899"/>
                        <a:pt x="13870" y="21600"/>
                        <a:pt x="11143" y="2160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anchorCtr="0" anchor="ctr" bIns="0" lIns="0" spcFirstLastPara="1" rIns="0" wrap="square" tIns="0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45" name="Google Shape;45;p15"/>
                <p:cNvSpPr/>
                <p:nvPr/>
              </p:nvSpPr>
              <p:spPr>
                <a:xfrm>
                  <a:off x="239991" y="16908"/>
                  <a:ext cx="24707" cy="40631"/>
                </a:xfrm>
                <a:custGeom>
                  <a:rect b="b" l="l" r="r" t="t"/>
                  <a:pathLst>
                    <a:path extrusionOk="0" h="21600" w="21600">
                      <a:moveTo>
                        <a:pt x="31" y="21600"/>
                      </a:moveTo>
                      <a:lnTo>
                        <a:pt x="31" y="523"/>
                      </a:lnTo>
                      <a:lnTo>
                        <a:pt x="7996" y="523"/>
                      </a:lnTo>
                      <a:lnTo>
                        <a:pt x="8825" y="4475"/>
                      </a:lnTo>
                      <a:cubicBezTo>
                        <a:pt x="10067" y="3119"/>
                        <a:pt x="11788" y="2034"/>
                        <a:pt x="13954" y="1221"/>
                      </a:cubicBezTo>
                      <a:cubicBezTo>
                        <a:pt x="16120" y="407"/>
                        <a:pt x="18669" y="0"/>
                        <a:pt x="21600" y="0"/>
                      </a:cubicBezTo>
                      <a:lnTo>
                        <a:pt x="21600" y="5734"/>
                      </a:lnTo>
                      <a:lnTo>
                        <a:pt x="19083" y="5734"/>
                      </a:lnTo>
                      <a:cubicBezTo>
                        <a:pt x="17140" y="5734"/>
                        <a:pt x="15387" y="5928"/>
                        <a:pt x="13858" y="6296"/>
                      </a:cubicBezTo>
                      <a:cubicBezTo>
                        <a:pt x="12329" y="6664"/>
                        <a:pt x="11118" y="7303"/>
                        <a:pt x="10259" y="8214"/>
                      </a:cubicBezTo>
                      <a:cubicBezTo>
                        <a:pt x="9399" y="9124"/>
                        <a:pt x="8953" y="10384"/>
                        <a:pt x="8953" y="11991"/>
                      </a:cubicBezTo>
                      <a:lnTo>
                        <a:pt x="8953" y="21600"/>
                      </a:lnTo>
                      <a:lnTo>
                        <a:pt x="0" y="2160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anchorCtr="0" anchor="ctr" bIns="0" lIns="0" spcFirstLastPara="1" rIns="0" wrap="square" tIns="0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46" name="Google Shape;46;p15"/>
                <p:cNvSpPr/>
                <p:nvPr/>
              </p:nvSpPr>
              <p:spPr>
                <a:xfrm>
                  <a:off x="270819" y="-1"/>
                  <a:ext cx="12755" cy="57539"/>
                </a:xfrm>
                <a:custGeom>
                  <a:rect b="b" l="l" r="r" t="t"/>
                  <a:pathLst>
                    <a:path extrusionOk="0" h="21600" w="21600">
                      <a:moveTo>
                        <a:pt x="10800" y="4405"/>
                      </a:moveTo>
                      <a:cubicBezTo>
                        <a:pt x="7652" y="4405"/>
                        <a:pt x="5060" y="4200"/>
                        <a:pt x="3025" y="3775"/>
                      </a:cubicBezTo>
                      <a:cubicBezTo>
                        <a:pt x="987" y="3352"/>
                        <a:pt x="0" y="2832"/>
                        <a:pt x="0" y="2189"/>
                      </a:cubicBezTo>
                      <a:cubicBezTo>
                        <a:pt x="0" y="1546"/>
                        <a:pt x="987" y="1026"/>
                        <a:pt x="3025" y="616"/>
                      </a:cubicBezTo>
                      <a:cubicBezTo>
                        <a:pt x="5060" y="205"/>
                        <a:pt x="7652" y="0"/>
                        <a:pt x="10800" y="0"/>
                      </a:cubicBezTo>
                      <a:cubicBezTo>
                        <a:pt x="13947" y="0"/>
                        <a:pt x="16540" y="205"/>
                        <a:pt x="18575" y="616"/>
                      </a:cubicBezTo>
                      <a:cubicBezTo>
                        <a:pt x="20613" y="1026"/>
                        <a:pt x="21600" y="1546"/>
                        <a:pt x="21600" y="2189"/>
                      </a:cubicBezTo>
                      <a:cubicBezTo>
                        <a:pt x="21600" y="2832"/>
                        <a:pt x="20613" y="3365"/>
                        <a:pt x="18575" y="3775"/>
                      </a:cubicBezTo>
                      <a:cubicBezTo>
                        <a:pt x="16540" y="4200"/>
                        <a:pt x="13947" y="4405"/>
                        <a:pt x="10800" y="4405"/>
                      </a:cubicBezTo>
                      <a:close/>
                      <a:moveTo>
                        <a:pt x="2159" y="21600"/>
                      </a:moveTo>
                      <a:lnTo>
                        <a:pt x="2159" y="6717"/>
                      </a:lnTo>
                      <a:lnTo>
                        <a:pt x="19502" y="6717"/>
                      </a:lnTo>
                      <a:lnTo>
                        <a:pt x="19502" y="21600"/>
                      </a:lnTo>
                      <a:lnTo>
                        <a:pt x="2159" y="2160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anchorCtr="0" anchor="ctr" bIns="0" lIns="0" spcFirstLastPara="1" rIns="0" wrap="square" tIns="0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47" name="Google Shape;47;p15"/>
                <p:cNvSpPr/>
                <p:nvPr/>
              </p:nvSpPr>
              <p:spPr>
                <a:xfrm>
                  <a:off x="293010" y="16944"/>
                  <a:ext cx="43000" cy="58232"/>
                </a:xfrm>
                <a:custGeom>
                  <a:rect b="b" l="l" r="r" t="t"/>
                  <a:pathLst>
                    <a:path extrusionOk="0" h="21600" w="21600">
                      <a:moveTo>
                        <a:pt x="0" y="21573"/>
                      </a:moveTo>
                      <a:lnTo>
                        <a:pt x="0" y="351"/>
                      </a:lnTo>
                      <a:lnTo>
                        <a:pt x="4576" y="351"/>
                      </a:lnTo>
                      <a:lnTo>
                        <a:pt x="5144" y="2460"/>
                      </a:lnTo>
                      <a:cubicBezTo>
                        <a:pt x="5784" y="1811"/>
                        <a:pt x="6645" y="1230"/>
                        <a:pt x="7688" y="743"/>
                      </a:cubicBezTo>
                      <a:cubicBezTo>
                        <a:pt x="8750" y="257"/>
                        <a:pt x="10123" y="0"/>
                        <a:pt x="11807" y="0"/>
                      </a:cubicBezTo>
                      <a:cubicBezTo>
                        <a:pt x="13674" y="0"/>
                        <a:pt x="15358" y="338"/>
                        <a:pt x="16822" y="1014"/>
                      </a:cubicBezTo>
                      <a:cubicBezTo>
                        <a:pt x="18287" y="1690"/>
                        <a:pt x="19458" y="2609"/>
                        <a:pt x="20319" y="3771"/>
                      </a:cubicBezTo>
                      <a:cubicBezTo>
                        <a:pt x="21179" y="4933"/>
                        <a:pt x="21600" y="6258"/>
                        <a:pt x="21600" y="7745"/>
                      </a:cubicBezTo>
                      <a:cubicBezTo>
                        <a:pt x="21600" y="9232"/>
                        <a:pt x="21179" y="10543"/>
                        <a:pt x="20319" y="11706"/>
                      </a:cubicBezTo>
                      <a:cubicBezTo>
                        <a:pt x="19458" y="12868"/>
                        <a:pt x="18305" y="13774"/>
                        <a:pt x="16822" y="14436"/>
                      </a:cubicBezTo>
                      <a:cubicBezTo>
                        <a:pt x="15358" y="15098"/>
                        <a:pt x="13674" y="15423"/>
                        <a:pt x="11807" y="15423"/>
                      </a:cubicBezTo>
                      <a:cubicBezTo>
                        <a:pt x="10306" y="15423"/>
                        <a:pt x="8988" y="15220"/>
                        <a:pt x="7871" y="14801"/>
                      </a:cubicBezTo>
                      <a:cubicBezTo>
                        <a:pt x="6754" y="14382"/>
                        <a:pt x="5839" y="13801"/>
                        <a:pt x="5144" y="13057"/>
                      </a:cubicBezTo>
                      <a:lnTo>
                        <a:pt x="5144" y="21600"/>
                      </a:lnTo>
                      <a:lnTo>
                        <a:pt x="0" y="21600"/>
                      </a:lnTo>
                      <a:close/>
                      <a:moveTo>
                        <a:pt x="10727" y="12084"/>
                      </a:moveTo>
                      <a:cubicBezTo>
                        <a:pt x="12356" y="12084"/>
                        <a:pt x="13710" y="11679"/>
                        <a:pt x="14790" y="10867"/>
                      </a:cubicBezTo>
                      <a:cubicBezTo>
                        <a:pt x="15852" y="10056"/>
                        <a:pt x="16401" y="9016"/>
                        <a:pt x="16401" y="7718"/>
                      </a:cubicBezTo>
                      <a:cubicBezTo>
                        <a:pt x="16401" y="6421"/>
                        <a:pt x="15870" y="5380"/>
                        <a:pt x="14790" y="4542"/>
                      </a:cubicBezTo>
                      <a:cubicBezTo>
                        <a:pt x="13710" y="3703"/>
                        <a:pt x="12374" y="3298"/>
                        <a:pt x="10727" y="3298"/>
                      </a:cubicBezTo>
                      <a:cubicBezTo>
                        <a:pt x="9079" y="3298"/>
                        <a:pt x="7706" y="3703"/>
                        <a:pt x="6645" y="4528"/>
                      </a:cubicBezTo>
                      <a:cubicBezTo>
                        <a:pt x="5583" y="5353"/>
                        <a:pt x="5052" y="6407"/>
                        <a:pt x="5052" y="7691"/>
                      </a:cubicBezTo>
                      <a:cubicBezTo>
                        <a:pt x="5052" y="8975"/>
                        <a:pt x="5583" y="10029"/>
                        <a:pt x="6645" y="10854"/>
                      </a:cubicBezTo>
                      <a:cubicBezTo>
                        <a:pt x="7706" y="11679"/>
                        <a:pt x="9061" y="12084"/>
                        <a:pt x="10727" y="12084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anchorCtr="0" anchor="ctr" bIns="0" lIns="0" spcFirstLastPara="1" rIns="0" wrap="square" tIns="0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48" name="Google Shape;48;p15"/>
                <p:cNvSpPr/>
                <p:nvPr/>
              </p:nvSpPr>
              <p:spPr>
                <a:xfrm>
                  <a:off x="340673" y="7252"/>
                  <a:ext cx="27732" cy="50324"/>
                </a:xfrm>
                <a:custGeom>
                  <a:rect b="b" l="l" r="r" t="t"/>
                  <a:pathLst>
                    <a:path extrusionOk="0" h="21600" w="21600">
                      <a:moveTo>
                        <a:pt x="15979" y="21585"/>
                      </a:moveTo>
                      <a:cubicBezTo>
                        <a:pt x="12744" y="21585"/>
                        <a:pt x="10161" y="21146"/>
                        <a:pt x="8203" y="20286"/>
                      </a:cubicBezTo>
                      <a:cubicBezTo>
                        <a:pt x="6245" y="19411"/>
                        <a:pt x="5279" y="17878"/>
                        <a:pt x="5279" y="15656"/>
                      </a:cubicBezTo>
                      <a:lnTo>
                        <a:pt x="5279" y="8243"/>
                      </a:lnTo>
                      <a:lnTo>
                        <a:pt x="0" y="8243"/>
                      </a:lnTo>
                      <a:lnTo>
                        <a:pt x="0" y="4567"/>
                      </a:lnTo>
                      <a:lnTo>
                        <a:pt x="5279" y="4567"/>
                      </a:lnTo>
                      <a:lnTo>
                        <a:pt x="6216" y="0"/>
                      </a:lnTo>
                      <a:lnTo>
                        <a:pt x="13255" y="0"/>
                      </a:lnTo>
                      <a:lnTo>
                        <a:pt x="13255" y="4567"/>
                      </a:lnTo>
                      <a:lnTo>
                        <a:pt x="21600" y="4567"/>
                      </a:lnTo>
                      <a:lnTo>
                        <a:pt x="21600" y="8243"/>
                      </a:lnTo>
                      <a:lnTo>
                        <a:pt x="13255" y="8243"/>
                      </a:lnTo>
                      <a:lnTo>
                        <a:pt x="13255" y="15688"/>
                      </a:lnTo>
                      <a:cubicBezTo>
                        <a:pt x="13255" y="16517"/>
                        <a:pt x="13567" y="17080"/>
                        <a:pt x="14220" y="17393"/>
                      </a:cubicBezTo>
                      <a:cubicBezTo>
                        <a:pt x="14873" y="17706"/>
                        <a:pt x="15979" y="17862"/>
                        <a:pt x="17541" y="17862"/>
                      </a:cubicBezTo>
                      <a:lnTo>
                        <a:pt x="21401" y="17862"/>
                      </a:lnTo>
                      <a:lnTo>
                        <a:pt x="21401" y="21600"/>
                      </a:lnTo>
                      <a:lnTo>
                        <a:pt x="15979" y="2160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anchorCtr="0" anchor="ctr" bIns="0" lIns="0" spcFirstLastPara="1" rIns="0" wrap="square" tIns="0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49" name="Google Shape;49;p15"/>
                <p:cNvSpPr/>
                <p:nvPr/>
              </p:nvSpPr>
              <p:spPr>
                <a:xfrm>
                  <a:off x="376311" y="-1"/>
                  <a:ext cx="12755" cy="57539"/>
                </a:xfrm>
                <a:custGeom>
                  <a:rect b="b" l="l" r="r" t="t"/>
                  <a:pathLst>
                    <a:path extrusionOk="0" h="21600" w="21600">
                      <a:moveTo>
                        <a:pt x="10800" y="4405"/>
                      </a:moveTo>
                      <a:cubicBezTo>
                        <a:pt x="7652" y="4405"/>
                        <a:pt x="5060" y="4200"/>
                        <a:pt x="3025" y="3775"/>
                      </a:cubicBezTo>
                      <a:cubicBezTo>
                        <a:pt x="987" y="3352"/>
                        <a:pt x="0" y="2832"/>
                        <a:pt x="0" y="2189"/>
                      </a:cubicBezTo>
                      <a:cubicBezTo>
                        <a:pt x="0" y="1546"/>
                        <a:pt x="987" y="1026"/>
                        <a:pt x="3025" y="616"/>
                      </a:cubicBezTo>
                      <a:cubicBezTo>
                        <a:pt x="5060" y="205"/>
                        <a:pt x="7652" y="0"/>
                        <a:pt x="10800" y="0"/>
                      </a:cubicBezTo>
                      <a:cubicBezTo>
                        <a:pt x="13947" y="0"/>
                        <a:pt x="16540" y="205"/>
                        <a:pt x="18575" y="616"/>
                      </a:cubicBezTo>
                      <a:cubicBezTo>
                        <a:pt x="20613" y="1026"/>
                        <a:pt x="21600" y="1546"/>
                        <a:pt x="21600" y="2189"/>
                      </a:cubicBezTo>
                      <a:cubicBezTo>
                        <a:pt x="21600" y="2832"/>
                        <a:pt x="20613" y="3365"/>
                        <a:pt x="18575" y="3775"/>
                      </a:cubicBezTo>
                      <a:cubicBezTo>
                        <a:pt x="16540" y="4200"/>
                        <a:pt x="13947" y="4405"/>
                        <a:pt x="10800" y="4405"/>
                      </a:cubicBezTo>
                      <a:close/>
                      <a:moveTo>
                        <a:pt x="2159" y="21600"/>
                      </a:moveTo>
                      <a:lnTo>
                        <a:pt x="2159" y="6717"/>
                      </a:lnTo>
                      <a:lnTo>
                        <a:pt x="19502" y="6717"/>
                      </a:lnTo>
                      <a:lnTo>
                        <a:pt x="19502" y="21600"/>
                      </a:lnTo>
                      <a:lnTo>
                        <a:pt x="2159" y="2160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anchorCtr="0" anchor="ctr" bIns="0" lIns="0" spcFirstLastPara="1" rIns="0" wrap="square" tIns="0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50" name="Google Shape;50;p15"/>
                <p:cNvSpPr/>
                <p:nvPr/>
              </p:nvSpPr>
              <p:spPr>
                <a:xfrm>
                  <a:off x="397228" y="16945"/>
                  <a:ext cx="40631" cy="41542"/>
                </a:xfrm>
                <a:custGeom>
                  <a:rect b="b" l="l" r="r" t="t"/>
                  <a:pathLst>
                    <a:path extrusionOk="0" h="21600" w="21600">
                      <a:moveTo>
                        <a:pt x="10790" y="21600"/>
                      </a:moveTo>
                      <a:cubicBezTo>
                        <a:pt x="8756" y="21600"/>
                        <a:pt x="6916" y="21146"/>
                        <a:pt x="5289" y="20236"/>
                      </a:cubicBezTo>
                      <a:cubicBezTo>
                        <a:pt x="3661" y="19326"/>
                        <a:pt x="2364" y="18057"/>
                        <a:pt x="1414" y="16427"/>
                      </a:cubicBezTo>
                      <a:cubicBezTo>
                        <a:pt x="465" y="14798"/>
                        <a:pt x="0" y="12922"/>
                        <a:pt x="0" y="10800"/>
                      </a:cubicBezTo>
                      <a:cubicBezTo>
                        <a:pt x="0" y="8678"/>
                        <a:pt x="484" y="6783"/>
                        <a:pt x="1453" y="5173"/>
                      </a:cubicBezTo>
                      <a:cubicBezTo>
                        <a:pt x="2422" y="3562"/>
                        <a:pt x="3720" y="2293"/>
                        <a:pt x="5347" y="1364"/>
                      </a:cubicBezTo>
                      <a:cubicBezTo>
                        <a:pt x="6974" y="455"/>
                        <a:pt x="8814" y="0"/>
                        <a:pt x="10848" y="0"/>
                      </a:cubicBezTo>
                      <a:cubicBezTo>
                        <a:pt x="12882" y="0"/>
                        <a:pt x="14684" y="455"/>
                        <a:pt x="16311" y="1364"/>
                      </a:cubicBezTo>
                      <a:cubicBezTo>
                        <a:pt x="17939" y="2274"/>
                        <a:pt x="19237" y="3543"/>
                        <a:pt x="20186" y="5173"/>
                      </a:cubicBezTo>
                      <a:cubicBezTo>
                        <a:pt x="21135" y="6802"/>
                        <a:pt x="21600" y="8678"/>
                        <a:pt x="21600" y="10800"/>
                      </a:cubicBezTo>
                      <a:cubicBezTo>
                        <a:pt x="21600" y="12922"/>
                        <a:pt x="21135" y="14817"/>
                        <a:pt x="20186" y="16427"/>
                      </a:cubicBezTo>
                      <a:cubicBezTo>
                        <a:pt x="19237" y="18038"/>
                        <a:pt x="17939" y="19307"/>
                        <a:pt x="16292" y="20236"/>
                      </a:cubicBezTo>
                      <a:cubicBezTo>
                        <a:pt x="14645" y="21146"/>
                        <a:pt x="12824" y="21600"/>
                        <a:pt x="10810" y="21600"/>
                      </a:cubicBezTo>
                      <a:close/>
                      <a:moveTo>
                        <a:pt x="10790" y="16996"/>
                      </a:moveTo>
                      <a:cubicBezTo>
                        <a:pt x="12205" y="16996"/>
                        <a:pt x="13444" y="16484"/>
                        <a:pt x="14491" y="15442"/>
                      </a:cubicBezTo>
                      <a:cubicBezTo>
                        <a:pt x="15537" y="14400"/>
                        <a:pt x="16060" y="12866"/>
                        <a:pt x="16060" y="10819"/>
                      </a:cubicBezTo>
                      <a:cubicBezTo>
                        <a:pt x="16060" y="8773"/>
                        <a:pt x="15537" y="7219"/>
                        <a:pt x="14491" y="6177"/>
                      </a:cubicBezTo>
                      <a:cubicBezTo>
                        <a:pt x="13444" y="5135"/>
                        <a:pt x="12224" y="4623"/>
                        <a:pt x="10829" y="4623"/>
                      </a:cubicBezTo>
                      <a:cubicBezTo>
                        <a:pt x="9434" y="4623"/>
                        <a:pt x="8137" y="5135"/>
                        <a:pt x="7110" y="6177"/>
                      </a:cubicBezTo>
                      <a:cubicBezTo>
                        <a:pt x="6083" y="7219"/>
                        <a:pt x="5560" y="8754"/>
                        <a:pt x="5560" y="10819"/>
                      </a:cubicBezTo>
                      <a:cubicBezTo>
                        <a:pt x="5560" y="12884"/>
                        <a:pt x="6083" y="14419"/>
                        <a:pt x="7110" y="15442"/>
                      </a:cubicBezTo>
                      <a:cubicBezTo>
                        <a:pt x="8137" y="16484"/>
                        <a:pt x="9376" y="16996"/>
                        <a:pt x="10790" y="16996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anchorCtr="0" anchor="ctr" bIns="0" lIns="0" spcFirstLastPara="1" rIns="0" wrap="square" tIns="0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51" name="Google Shape;51;p15"/>
                <p:cNvSpPr/>
                <p:nvPr/>
              </p:nvSpPr>
              <p:spPr>
                <a:xfrm>
                  <a:off x="446931" y="16945"/>
                  <a:ext cx="38882" cy="40595"/>
                </a:xfrm>
                <a:custGeom>
                  <a:rect b="b" l="l" r="r" t="t"/>
                  <a:pathLst>
                    <a:path extrusionOk="0" h="21600" w="21600">
                      <a:moveTo>
                        <a:pt x="0" y="21600"/>
                      </a:moveTo>
                      <a:lnTo>
                        <a:pt x="0" y="504"/>
                      </a:lnTo>
                      <a:lnTo>
                        <a:pt x="5020" y="504"/>
                      </a:lnTo>
                      <a:lnTo>
                        <a:pt x="5466" y="4072"/>
                      </a:lnTo>
                      <a:cubicBezTo>
                        <a:pt x="6154" y="2831"/>
                        <a:pt x="7126" y="1822"/>
                        <a:pt x="8421" y="1105"/>
                      </a:cubicBezTo>
                      <a:cubicBezTo>
                        <a:pt x="9717" y="368"/>
                        <a:pt x="11235" y="0"/>
                        <a:pt x="12976" y="0"/>
                      </a:cubicBezTo>
                      <a:cubicBezTo>
                        <a:pt x="15689" y="0"/>
                        <a:pt x="17815" y="814"/>
                        <a:pt x="19333" y="2463"/>
                      </a:cubicBezTo>
                      <a:cubicBezTo>
                        <a:pt x="20851" y="4110"/>
                        <a:pt x="21600" y="6515"/>
                        <a:pt x="21600" y="9695"/>
                      </a:cubicBezTo>
                      <a:lnTo>
                        <a:pt x="21600" y="21600"/>
                      </a:lnTo>
                      <a:lnTo>
                        <a:pt x="15912" y="21600"/>
                      </a:lnTo>
                      <a:lnTo>
                        <a:pt x="15912" y="10199"/>
                      </a:lnTo>
                      <a:cubicBezTo>
                        <a:pt x="15912" y="8376"/>
                        <a:pt x="15527" y="7000"/>
                        <a:pt x="14758" y="6030"/>
                      </a:cubicBezTo>
                      <a:cubicBezTo>
                        <a:pt x="13989" y="5061"/>
                        <a:pt x="12794" y="4576"/>
                        <a:pt x="11154" y="4576"/>
                      </a:cubicBezTo>
                      <a:cubicBezTo>
                        <a:pt x="9515" y="4576"/>
                        <a:pt x="8239" y="5119"/>
                        <a:pt x="7227" y="6185"/>
                      </a:cubicBezTo>
                      <a:cubicBezTo>
                        <a:pt x="6215" y="7251"/>
                        <a:pt x="5689" y="8764"/>
                        <a:pt x="5689" y="10683"/>
                      </a:cubicBezTo>
                      <a:lnTo>
                        <a:pt x="5689" y="21561"/>
                      </a:lnTo>
                      <a:lnTo>
                        <a:pt x="0" y="21561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anchorCtr="0" anchor="ctr" bIns="0" lIns="0" spcFirstLastPara="1" rIns="0" wrap="square" tIns="0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52" name="Google Shape;52;p15"/>
                <p:cNvSpPr/>
                <p:nvPr/>
              </p:nvSpPr>
              <p:spPr>
                <a:xfrm>
                  <a:off x="493355" y="16981"/>
                  <a:ext cx="35022" cy="41579"/>
                </a:xfrm>
                <a:custGeom>
                  <a:rect b="b" l="l" r="r" t="t"/>
                  <a:pathLst>
                    <a:path extrusionOk="0" h="21600" w="21579">
                      <a:moveTo>
                        <a:pt x="11406" y="21562"/>
                      </a:moveTo>
                      <a:cubicBezTo>
                        <a:pt x="9228" y="21562"/>
                        <a:pt x="7342" y="21259"/>
                        <a:pt x="5703" y="20672"/>
                      </a:cubicBezTo>
                      <a:cubicBezTo>
                        <a:pt x="4064" y="20085"/>
                        <a:pt x="2740" y="19252"/>
                        <a:pt x="1774" y="18211"/>
                      </a:cubicBezTo>
                      <a:cubicBezTo>
                        <a:pt x="808" y="17170"/>
                        <a:pt x="202" y="15939"/>
                        <a:pt x="0" y="14558"/>
                      </a:cubicBezTo>
                      <a:lnTo>
                        <a:pt x="6354" y="14558"/>
                      </a:lnTo>
                      <a:cubicBezTo>
                        <a:pt x="6557" y="15353"/>
                        <a:pt x="7095" y="16053"/>
                        <a:pt x="7949" y="16621"/>
                      </a:cubicBezTo>
                      <a:cubicBezTo>
                        <a:pt x="8824" y="17189"/>
                        <a:pt x="9947" y="17473"/>
                        <a:pt x="11317" y="17473"/>
                      </a:cubicBezTo>
                      <a:cubicBezTo>
                        <a:pt x="12686" y="17473"/>
                        <a:pt x="13696" y="17246"/>
                        <a:pt x="14348" y="16773"/>
                      </a:cubicBezTo>
                      <a:cubicBezTo>
                        <a:pt x="14999" y="16299"/>
                        <a:pt x="15313" y="15769"/>
                        <a:pt x="15313" y="15145"/>
                      </a:cubicBezTo>
                      <a:cubicBezTo>
                        <a:pt x="15313" y="14255"/>
                        <a:pt x="14864" y="13649"/>
                        <a:pt x="13943" y="13346"/>
                      </a:cubicBezTo>
                      <a:cubicBezTo>
                        <a:pt x="13023" y="13025"/>
                        <a:pt x="11743" y="12721"/>
                        <a:pt x="10104" y="12418"/>
                      </a:cubicBezTo>
                      <a:cubicBezTo>
                        <a:pt x="9049" y="12229"/>
                        <a:pt x="7994" y="11983"/>
                        <a:pt x="6893" y="11718"/>
                      </a:cubicBezTo>
                      <a:cubicBezTo>
                        <a:pt x="5793" y="11453"/>
                        <a:pt x="4805" y="11094"/>
                        <a:pt x="3907" y="10658"/>
                      </a:cubicBezTo>
                      <a:cubicBezTo>
                        <a:pt x="3009" y="10222"/>
                        <a:pt x="2268" y="9674"/>
                        <a:pt x="1706" y="8992"/>
                      </a:cubicBezTo>
                      <a:cubicBezTo>
                        <a:pt x="1145" y="8311"/>
                        <a:pt x="876" y="7478"/>
                        <a:pt x="876" y="6474"/>
                      </a:cubicBezTo>
                      <a:cubicBezTo>
                        <a:pt x="876" y="4657"/>
                        <a:pt x="1729" y="3105"/>
                        <a:pt x="3458" y="1874"/>
                      </a:cubicBezTo>
                      <a:cubicBezTo>
                        <a:pt x="5187" y="644"/>
                        <a:pt x="7612" y="0"/>
                        <a:pt x="10710" y="0"/>
                      </a:cubicBezTo>
                      <a:cubicBezTo>
                        <a:pt x="13606" y="0"/>
                        <a:pt x="15897" y="568"/>
                        <a:pt x="17626" y="1704"/>
                      </a:cubicBezTo>
                      <a:cubicBezTo>
                        <a:pt x="19355" y="2840"/>
                        <a:pt x="20365" y="4411"/>
                        <a:pt x="20702" y="6399"/>
                      </a:cubicBezTo>
                      <a:lnTo>
                        <a:pt x="14752" y="6399"/>
                      </a:lnTo>
                      <a:cubicBezTo>
                        <a:pt x="14393" y="4884"/>
                        <a:pt x="13023" y="4108"/>
                        <a:pt x="10665" y="4108"/>
                      </a:cubicBezTo>
                      <a:cubicBezTo>
                        <a:pt x="9476" y="4108"/>
                        <a:pt x="8577" y="4297"/>
                        <a:pt x="7926" y="4695"/>
                      </a:cubicBezTo>
                      <a:cubicBezTo>
                        <a:pt x="7297" y="5073"/>
                        <a:pt x="6960" y="5565"/>
                        <a:pt x="6960" y="6153"/>
                      </a:cubicBezTo>
                      <a:cubicBezTo>
                        <a:pt x="6960" y="6740"/>
                        <a:pt x="7432" y="7250"/>
                        <a:pt x="8398" y="7610"/>
                      </a:cubicBezTo>
                      <a:cubicBezTo>
                        <a:pt x="9341" y="7970"/>
                        <a:pt x="10620" y="8311"/>
                        <a:pt x="12192" y="8613"/>
                      </a:cubicBezTo>
                      <a:cubicBezTo>
                        <a:pt x="13898" y="8954"/>
                        <a:pt x="15470" y="9314"/>
                        <a:pt x="16885" y="9712"/>
                      </a:cubicBezTo>
                      <a:cubicBezTo>
                        <a:pt x="18322" y="10109"/>
                        <a:pt x="19445" y="10715"/>
                        <a:pt x="20298" y="11491"/>
                      </a:cubicBezTo>
                      <a:cubicBezTo>
                        <a:pt x="21151" y="12286"/>
                        <a:pt x="21578" y="13403"/>
                        <a:pt x="21578" y="14880"/>
                      </a:cubicBezTo>
                      <a:cubicBezTo>
                        <a:pt x="21600" y="16148"/>
                        <a:pt x="21219" y="17303"/>
                        <a:pt x="20387" y="18325"/>
                      </a:cubicBezTo>
                      <a:cubicBezTo>
                        <a:pt x="19557" y="19347"/>
                        <a:pt x="18389" y="20161"/>
                        <a:pt x="16840" y="20729"/>
                      </a:cubicBezTo>
                      <a:cubicBezTo>
                        <a:pt x="15290" y="21316"/>
                        <a:pt x="13472" y="21600"/>
                        <a:pt x="11384" y="2160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anchorCtr="0" anchor="ctr" bIns="0" lIns="0" spcFirstLastPara="1" rIns="0" wrap="square" tIns="0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53" name="Google Shape;53;p15"/>
              <p:cNvGrpSpPr/>
              <p:nvPr/>
            </p:nvGrpSpPr>
            <p:grpSpPr>
              <a:xfrm>
                <a:off x="2331" y="91099"/>
                <a:ext cx="304383" cy="75287"/>
                <a:chOff x="0" y="0"/>
                <a:chExt cx="304382" cy="75285"/>
              </a:xfrm>
            </p:grpSpPr>
            <p:sp>
              <p:nvSpPr>
                <p:cNvPr id="54" name="Google Shape;54;p15"/>
                <p:cNvSpPr/>
                <p:nvPr/>
              </p:nvSpPr>
              <p:spPr>
                <a:xfrm>
                  <a:off x="0" y="17053"/>
                  <a:ext cx="43000" cy="58232"/>
                </a:xfrm>
                <a:custGeom>
                  <a:rect b="b" l="l" r="r" t="t"/>
                  <a:pathLst>
                    <a:path extrusionOk="0" h="21600" w="21600">
                      <a:moveTo>
                        <a:pt x="0" y="21573"/>
                      </a:moveTo>
                      <a:lnTo>
                        <a:pt x="0" y="351"/>
                      </a:lnTo>
                      <a:lnTo>
                        <a:pt x="4576" y="351"/>
                      </a:lnTo>
                      <a:lnTo>
                        <a:pt x="5144" y="2460"/>
                      </a:lnTo>
                      <a:cubicBezTo>
                        <a:pt x="5784" y="1811"/>
                        <a:pt x="6626" y="1230"/>
                        <a:pt x="7688" y="743"/>
                      </a:cubicBezTo>
                      <a:cubicBezTo>
                        <a:pt x="8750" y="257"/>
                        <a:pt x="10123" y="0"/>
                        <a:pt x="11807" y="0"/>
                      </a:cubicBezTo>
                      <a:cubicBezTo>
                        <a:pt x="13674" y="0"/>
                        <a:pt x="15358" y="338"/>
                        <a:pt x="16822" y="1014"/>
                      </a:cubicBezTo>
                      <a:cubicBezTo>
                        <a:pt x="18287" y="1690"/>
                        <a:pt x="19458" y="2609"/>
                        <a:pt x="20319" y="3771"/>
                      </a:cubicBezTo>
                      <a:cubicBezTo>
                        <a:pt x="21179" y="4933"/>
                        <a:pt x="21600" y="6258"/>
                        <a:pt x="21600" y="7745"/>
                      </a:cubicBezTo>
                      <a:cubicBezTo>
                        <a:pt x="21600" y="9232"/>
                        <a:pt x="21179" y="10543"/>
                        <a:pt x="20319" y="11706"/>
                      </a:cubicBezTo>
                      <a:cubicBezTo>
                        <a:pt x="19458" y="12868"/>
                        <a:pt x="18305" y="13774"/>
                        <a:pt x="16822" y="14436"/>
                      </a:cubicBezTo>
                      <a:cubicBezTo>
                        <a:pt x="15358" y="15098"/>
                        <a:pt x="13674" y="15423"/>
                        <a:pt x="11807" y="15423"/>
                      </a:cubicBezTo>
                      <a:cubicBezTo>
                        <a:pt x="10306" y="15423"/>
                        <a:pt x="9006" y="15220"/>
                        <a:pt x="7871" y="14801"/>
                      </a:cubicBezTo>
                      <a:cubicBezTo>
                        <a:pt x="6736" y="14382"/>
                        <a:pt x="5839" y="13801"/>
                        <a:pt x="5144" y="13057"/>
                      </a:cubicBezTo>
                      <a:lnTo>
                        <a:pt x="5144" y="21600"/>
                      </a:lnTo>
                      <a:lnTo>
                        <a:pt x="0" y="21600"/>
                      </a:lnTo>
                      <a:close/>
                      <a:moveTo>
                        <a:pt x="10727" y="12084"/>
                      </a:moveTo>
                      <a:cubicBezTo>
                        <a:pt x="12356" y="12084"/>
                        <a:pt x="13710" y="11679"/>
                        <a:pt x="14790" y="10868"/>
                      </a:cubicBezTo>
                      <a:cubicBezTo>
                        <a:pt x="15852" y="10056"/>
                        <a:pt x="16401" y="9016"/>
                        <a:pt x="16401" y="7718"/>
                      </a:cubicBezTo>
                      <a:cubicBezTo>
                        <a:pt x="16401" y="6421"/>
                        <a:pt x="15870" y="5380"/>
                        <a:pt x="14790" y="4542"/>
                      </a:cubicBezTo>
                      <a:cubicBezTo>
                        <a:pt x="13710" y="3717"/>
                        <a:pt x="12374" y="3298"/>
                        <a:pt x="10727" y="3298"/>
                      </a:cubicBezTo>
                      <a:cubicBezTo>
                        <a:pt x="9079" y="3298"/>
                        <a:pt x="7706" y="3703"/>
                        <a:pt x="6645" y="4528"/>
                      </a:cubicBezTo>
                      <a:cubicBezTo>
                        <a:pt x="5583" y="5353"/>
                        <a:pt x="5052" y="6407"/>
                        <a:pt x="5052" y="7691"/>
                      </a:cubicBezTo>
                      <a:cubicBezTo>
                        <a:pt x="5052" y="8975"/>
                        <a:pt x="5583" y="10029"/>
                        <a:pt x="6645" y="10854"/>
                      </a:cubicBezTo>
                      <a:cubicBezTo>
                        <a:pt x="7706" y="11679"/>
                        <a:pt x="9061" y="12084"/>
                        <a:pt x="10727" y="12084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anchorCtr="0" anchor="ctr" bIns="0" lIns="0" spcFirstLastPara="1" rIns="0" wrap="square" tIns="0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55" name="Google Shape;55;p15"/>
                <p:cNvSpPr/>
                <p:nvPr/>
              </p:nvSpPr>
              <p:spPr>
                <a:xfrm>
                  <a:off x="52036" y="16981"/>
                  <a:ext cx="24707" cy="40631"/>
                </a:xfrm>
                <a:custGeom>
                  <a:rect b="b" l="l" r="r" t="t"/>
                  <a:pathLst>
                    <a:path extrusionOk="0" h="21600" w="21600">
                      <a:moveTo>
                        <a:pt x="31" y="21600"/>
                      </a:moveTo>
                      <a:lnTo>
                        <a:pt x="31" y="523"/>
                      </a:lnTo>
                      <a:lnTo>
                        <a:pt x="7996" y="523"/>
                      </a:lnTo>
                      <a:lnTo>
                        <a:pt x="8825" y="4475"/>
                      </a:lnTo>
                      <a:cubicBezTo>
                        <a:pt x="10067" y="3119"/>
                        <a:pt x="11788" y="2034"/>
                        <a:pt x="13954" y="1221"/>
                      </a:cubicBezTo>
                      <a:cubicBezTo>
                        <a:pt x="16120" y="407"/>
                        <a:pt x="18669" y="0"/>
                        <a:pt x="21600" y="0"/>
                      </a:cubicBezTo>
                      <a:lnTo>
                        <a:pt x="21600" y="5734"/>
                      </a:lnTo>
                      <a:lnTo>
                        <a:pt x="19083" y="5734"/>
                      </a:lnTo>
                      <a:cubicBezTo>
                        <a:pt x="17140" y="5734"/>
                        <a:pt x="15387" y="5928"/>
                        <a:pt x="13858" y="6296"/>
                      </a:cubicBezTo>
                      <a:cubicBezTo>
                        <a:pt x="12329" y="6664"/>
                        <a:pt x="11118" y="7303"/>
                        <a:pt x="10259" y="8214"/>
                      </a:cubicBezTo>
                      <a:cubicBezTo>
                        <a:pt x="9399" y="9124"/>
                        <a:pt x="8953" y="10384"/>
                        <a:pt x="8953" y="11991"/>
                      </a:cubicBezTo>
                      <a:lnTo>
                        <a:pt x="8953" y="21600"/>
                      </a:lnTo>
                      <a:lnTo>
                        <a:pt x="0" y="2160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anchorCtr="0" anchor="ctr" bIns="0" lIns="0" spcFirstLastPara="1" rIns="0" wrap="square" tIns="0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56" name="Google Shape;56;p15"/>
                <p:cNvSpPr/>
                <p:nvPr/>
              </p:nvSpPr>
              <p:spPr>
                <a:xfrm>
                  <a:off x="81734" y="17018"/>
                  <a:ext cx="40631" cy="41542"/>
                </a:xfrm>
                <a:custGeom>
                  <a:rect b="b" l="l" r="r" t="t"/>
                  <a:pathLst>
                    <a:path extrusionOk="0" h="21600" w="21600">
                      <a:moveTo>
                        <a:pt x="10790" y="21600"/>
                      </a:moveTo>
                      <a:cubicBezTo>
                        <a:pt x="8756" y="21600"/>
                        <a:pt x="6916" y="21146"/>
                        <a:pt x="5289" y="20236"/>
                      </a:cubicBezTo>
                      <a:cubicBezTo>
                        <a:pt x="3661" y="19326"/>
                        <a:pt x="2364" y="18057"/>
                        <a:pt x="1414" y="16427"/>
                      </a:cubicBezTo>
                      <a:cubicBezTo>
                        <a:pt x="465" y="14798"/>
                        <a:pt x="0" y="12922"/>
                        <a:pt x="0" y="10800"/>
                      </a:cubicBezTo>
                      <a:cubicBezTo>
                        <a:pt x="0" y="8678"/>
                        <a:pt x="484" y="6783"/>
                        <a:pt x="1453" y="5173"/>
                      </a:cubicBezTo>
                      <a:cubicBezTo>
                        <a:pt x="2422" y="3543"/>
                        <a:pt x="3719" y="2293"/>
                        <a:pt x="5347" y="1364"/>
                      </a:cubicBezTo>
                      <a:cubicBezTo>
                        <a:pt x="6974" y="436"/>
                        <a:pt x="8814" y="0"/>
                        <a:pt x="10848" y="0"/>
                      </a:cubicBezTo>
                      <a:cubicBezTo>
                        <a:pt x="12882" y="0"/>
                        <a:pt x="14684" y="455"/>
                        <a:pt x="16311" y="1364"/>
                      </a:cubicBezTo>
                      <a:cubicBezTo>
                        <a:pt x="17939" y="2274"/>
                        <a:pt x="19237" y="3543"/>
                        <a:pt x="20186" y="5173"/>
                      </a:cubicBezTo>
                      <a:cubicBezTo>
                        <a:pt x="21135" y="6802"/>
                        <a:pt x="21600" y="8678"/>
                        <a:pt x="21600" y="10800"/>
                      </a:cubicBezTo>
                      <a:cubicBezTo>
                        <a:pt x="21600" y="12922"/>
                        <a:pt x="21135" y="14817"/>
                        <a:pt x="20186" y="16427"/>
                      </a:cubicBezTo>
                      <a:cubicBezTo>
                        <a:pt x="19237" y="18038"/>
                        <a:pt x="17939" y="19307"/>
                        <a:pt x="16292" y="20236"/>
                      </a:cubicBezTo>
                      <a:cubicBezTo>
                        <a:pt x="14645" y="21146"/>
                        <a:pt x="12824" y="21600"/>
                        <a:pt x="10810" y="21600"/>
                      </a:cubicBezTo>
                      <a:close/>
                      <a:moveTo>
                        <a:pt x="10790" y="16996"/>
                      </a:moveTo>
                      <a:cubicBezTo>
                        <a:pt x="12205" y="16996"/>
                        <a:pt x="13444" y="16484"/>
                        <a:pt x="14491" y="15442"/>
                      </a:cubicBezTo>
                      <a:cubicBezTo>
                        <a:pt x="15537" y="14400"/>
                        <a:pt x="16060" y="12866"/>
                        <a:pt x="16060" y="10819"/>
                      </a:cubicBezTo>
                      <a:cubicBezTo>
                        <a:pt x="16060" y="8773"/>
                        <a:pt x="15537" y="7219"/>
                        <a:pt x="14491" y="6177"/>
                      </a:cubicBezTo>
                      <a:cubicBezTo>
                        <a:pt x="13444" y="5135"/>
                        <a:pt x="12224" y="4623"/>
                        <a:pt x="10829" y="4623"/>
                      </a:cubicBezTo>
                      <a:cubicBezTo>
                        <a:pt x="9434" y="4623"/>
                        <a:pt x="8156" y="5135"/>
                        <a:pt x="7109" y="6177"/>
                      </a:cubicBezTo>
                      <a:cubicBezTo>
                        <a:pt x="6064" y="7219"/>
                        <a:pt x="5560" y="8754"/>
                        <a:pt x="5560" y="10819"/>
                      </a:cubicBezTo>
                      <a:cubicBezTo>
                        <a:pt x="5560" y="12884"/>
                        <a:pt x="6083" y="14419"/>
                        <a:pt x="7109" y="15442"/>
                      </a:cubicBezTo>
                      <a:cubicBezTo>
                        <a:pt x="8137" y="16465"/>
                        <a:pt x="9376" y="16996"/>
                        <a:pt x="10790" y="16996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anchorCtr="0" anchor="ctr" bIns="0" lIns="0" spcFirstLastPara="1" rIns="0" wrap="square" tIns="0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57" name="Google Shape;57;p15"/>
                <p:cNvSpPr/>
                <p:nvPr/>
              </p:nvSpPr>
              <p:spPr>
                <a:xfrm>
                  <a:off x="130163" y="0"/>
                  <a:ext cx="43000" cy="58560"/>
                </a:xfrm>
                <a:custGeom>
                  <a:rect b="b" l="l" r="r" t="t"/>
                  <a:pathLst>
                    <a:path extrusionOk="0" h="21600" w="21600">
                      <a:moveTo>
                        <a:pt x="9793" y="21600"/>
                      </a:moveTo>
                      <a:cubicBezTo>
                        <a:pt x="7926" y="21600"/>
                        <a:pt x="6242" y="21264"/>
                        <a:pt x="4778" y="20592"/>
                      </a:cubicBezTo>
                      <a:cubicBezTo>
                        <a:pt x="3313" y="19920"/>
                        <a:pt x="2141" y="19006"/>
                        <a:pt x="1281" y="17850"/>
                      </a:cubicBezTo>
                      <a:cubicBezTo>
                        <a:pt x="421" y="16694"/>
                        <a:pt x="0" y="15377"/>
                        <a:pt x="0" y="13898"/>
                      </a:cubicBezTo>
                      <a:cubicBezTo>
                        <a:pt x="0" y="12419"/>
                        <a:pt x="421" y="11116"/>
                        <a:pt x="1281" y="9960"/>
                      </a:cubicBezTo>
                      <a:cubicBezTo>
                        <a:pt x="2141" y="8804"/>
                        <a:pt x="3295" y="7903"/>
                        <a:pt x="4778" y="7245"/>
                      </a:cubicBezTo>
                      <a:cubicBezTo>
                        <a:pt x="6242" y="6586"/>
                        <a:pt x="7926" y="6250"/>
                        <a:pt x="9793" y="6250"/>
                      </a:cubicBezTo>
                      <a:cubicBezTo>
                        <a:pt x="11294" y="6250"/>
                        <a:pt x="12594" y="6452"/>
                        <a:pt x="13729" y="6869"/>
                      </a:cubicBezTo>
                      <a:cubicBezTo>
                        <a:pt x="14846" y="7285"/>
                        <a:pt x="15761" y="7863"/>
                        <a:pt x="16456" y="8602"/>
                      </a:cubicBezTo>
                      <a:lnTo>
                        <a:pt x="16456" y="0"/>
                      </a:lnTo>
                      <a:lnTo>
                        <a:pt x="21600" y="0"/>
                      </a:lnTo>
                      <a:lnTo>
                        <a:pt x="21600" y="21223"/>
                      </a:lnTo>
                      <a:lnTo>
                        <a:pt x="17024" y="21223"/>
                      </a:lnTo>
                      <a:lnTo>
                        <a:pt x="16456" y="19127"/>
                      </a:lnTo>
                      <a:cubicBezTo>
                        <a:pt x="15816" y="19772"/>
                        <a:pt x="14974" y="20350"/>
                        <a:pt x="13912" y="20834"/>
                      </a:cubicBezTo>
                      <a:cubicBezTo>
                        <a:pt x="12850" y="21331"/>
                        <a:pt x="11477" y="21573"/>
                        <a:pt x="9793" y="21573"/>
                      </a:cubicBezTo>
                      <a:close/>
                      <a:moveTo>
                        <a:pt x="10873" y="18293"/>
                      </a:moveTo>
                      <a:cubicBezTo>
                        <a:pt x="12539" y="18293"/>
                        <a:pt x="13894" y="17890"/>
                        <a:pt x="14955" y="17070"/>
                      </a:cubicBezTo>
                      <a:cubicBezTo>
                        <a:pt x="16017" y="16250"/>
                        <a:pt x="16547" y="15215"/>
                        <a:pt x="16547" y="13925"/>
                      </a:cubicBezTo>
                      <a:cubicBezTo>
                        <a:pt x="16547" y="12635"/>
                        <a:pt x="16017" y="11600"/>
                        <a:pt x="14955" y="10780"/>
                      </a:cubicBezTo>
                      <a:cubicBezTo>
                        <a:pt x="13894" y="9960"/>
                        <a:pt x="12539" y="9557"/>
                        <a:pt x="10873" y="9557"/>
                      </a:cubicBezTo>
                      <a:cubicBezTo>
                        <a:pt x="9207" y="9557"/>
                        <a:pt x="7889" y="9960"/>
                        <a:pt x="6828" y="10766"/>
                      </a:cubicBezTo>
                      <a:cubicBezTo>
                        <a:pt x="5748" y="11573"/>
                        <a:pt x="5217" y="12608"/>
                        <a:pt x="5217" y="13885"/>
                      </a:cubicBezTo>
                      <a:cubicBezTo>
                        <a:pt x="5217" y="15162"/>
                        <a:pt x="5748" y="16210"/>
                        <a:pt x="6828" y="17043"/>
                      </a:cubicBezTo>
                      <a:cubicBezTo>
                        <a:pt x="7889" y="17863"/>
                        <a:pt x="9244" y="18280"/>
                        <a:pt x="10873" y="1828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anchorCtr="0" anchor="ctr" bIns="0" lIns="0" spcFirstLastPara="1" rIns="0" wrap="square" tIns="0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58" name="Google Shape;58;p15"/>
                <p:cNvSpPr/>
                <p:nvPr/>
              </p:nvSpPr>
              <p:spPr>
                <a:xfrm>
                  <a:off x="182891" y="17964"/>
                  <a:ext cx="38773" cy="40669"/>
                </a:xfrm>
                <a:custGeom>
                  <a:rect b="b" l="l" r="r" t="t"/>
                  <a:pathLst>
                    <a:path extrusionOk="0" h="21600" w="21600">
                      <a:moveTo>
                        <a:pt x="8648" y="21561"/>
                      </a:moveTo>
                      <a:cubicBezTo>
                        <a:pt x="5887" y="21561"/>
                        <a:pt x="3755" y="20748"/>
                        <a:pt x="2253" y="19103"/>
                      </a:cubicBezTo>
                      <a:cubicBezTo>
                        <a:pt x="751" y="17458"/>
                        <a:pt x="0" y="15058"/>
                        <a:pt x="0" y="11884"/>
                      </a:cubicBezTo>
                      <a:lnTo>
                        <a:pt x="0" y="0"/>
                      </a:lnTo>
                      <a:lnTo>
                        <a:pt x="5643" y="0"/>
                      </a:lnTo>
                      <a:lnTo>
                        <a:pt x="5643" y="11381"/>
                      </a:lnTo>
                      <a:cubicBezTo>
                        <a:pt x="5643" y="13200"/>
                        <a:pt x="6030" y="14574"/>
                        <a:pt x="6801" y="15542"/>
                      </a:cubicBezTo>
                      <a:cubicBezTo>
                        <a:pt x="7572" y="16510"/>
                        <a:pt x="8790" y="16993"/>
                        <a:pt x="10455" y="16993"/>
                      </a:cubicBezTo>
                      <a:cubicBezTo>
                        <a:pt x="12038" y="16993"/>
                        <a:pt x="13317" y="16452"/>
                        <a:pt x="14353" y="15387"/>
                      </a:cubicBezTo>
                      <a:cubicBezTo>
                        <a:pt x="15368" y="14303"/>
                        <a:pt x="15895" y="12813"/>
                        <a:pt x="15895" y="10897"/>
                      </a:cubicBezTo>
                      <a:lnTo>
                        <a:pt x="15895" y="39"/>
                      </a:lnTo>
                      <a:lnTo>
                        <a:pt x="21600" y="39"/>
                      </a:lnTo>
                      <a:lnTo>
                        <a:pt x="21600" y="21096"/>
                      </a:lnTo>
                      <a:lnTo>
                        <a:pt x="16565" y="21096"/>
                      </a:lnTo>
                      <a:lnTo>
                        <a:pt x="16119" y="17535"/>
                      </a:lnTo>
                      <a:cubicBezTo>
                        <a:pt x="15428" y="18774"/>
                        <a:pt x="14454" y="19780"/>
                        <a:pt x="13155" y="20497"/>
                      </a:cubicBezTo>
                      <a:cubicBezTo>
                        <a:pt x="11856" y="21213"/>
                        <a:pt x="10353" y="21600"/>
                        <a:pt x="8628" y="2160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anchorCtr="0" anchor="ctr" bIns="0" lIns="0" spcFirstLastPara="1" rIns="0" wrap="square" tIns="0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59" name="Google Shape;59;p15"/>
                <p:cNvSpPr/>
                <p:nvPr/>
              </p:nvSpPr>
              <p:spPr>
                <a:xfrm>
                  <a:off x="230845" y="17018"/>
                  <a:ext cx="40121" cy="41542"/>
                </a:xfrm>
                <a:custGeom>
                  <a:rect b="b" l="l" r="r" t="t"/>
                  <a:pathLst>
                    <a:path extrusionOk="0" h="21600" w="21600">
                      <a:moveTo>
                        <a:pt x="11143" y="21600"/>
                      </a:moveTo>
                      <a:cubicBezTo>
                        <a:pt x="8966" y="21600"/>
                        <a:pt x="7043" y="21146"/>
                        <a:pt x="5375" y="20236"/>
                      </a:cubicBezTo>
                      <a:cubicBezTo>
                        <a:pt x="3708" y="19326"/>
                        <a:pt x="2394" y="18038"/>
                        <a:pt x="1432" y="16409"/>
                      </a:cubicBezTo>
                      <a:cubicBezTo>
                        <a:pt x="471" y="14779"/>
                        <a:pt x="0" y="12903"/>
                        <a:pt x="0" y="10800"/>
                      </a:cubicBezTo>
                      <a:cubicBezTo>
                        <a:pt x="0" y="8697"/>
                        <a:pt x="471" y="6821"/>
                        <a:pt x="1432" y="5191"/>
                      </a:cubicBezTo>
                      <a:cubicBezTo>
                        <a:pt x="2394" y="3562"/>
                        <a:pt x="3708" y="2293"/>
                        <a:pt x="5375" y="1364"/>
                      </a:cubicBezTo>
                      <a:cubicBezTo>
                        <a:pt x="7043" y="436"/>
                        <a:pt x="8966" y="0"/>
                        <a:pt x="11143" y="0"/>
                      </a:cubicBezTo>
                      <a:cubicBezTo>
                        <a:pt x="13870" y="0"/>
                        <a:pt x="16166" y="682"/>
                        <a:pt x="18029" y="2065"/>
                      </a:cubicBezTo>
                      <a:cubicBezTo>
                        <a:pt x="19893" y="3430"/>
                        <a:pt x="21090" y="5324"/>
                        <a:pt x="21600" y="7730"/>
                      </a:cubicBezTo>
                      <a:lnTo>
                        <a:pt x="15793" y="7730"/>
                      </a:lnTo>
                      <a:cubicBezTo>
                        <a:pt x="15498" y="6726"/>
                        <a:pt x="14930" y="5949"/>
                        <a:pt x="14086" y="5381"/>
                      </a:cubicBezTo>
                      <a:cubicBezTo>
                        <a:pt x="13243" y="4813"/>
                        <a:pt x="12242" y="4528"/>
                        <a:pt x="11104" y="4528"/>
                      </a:cubicBezTo>
                      <a:cubicBezTo>
                        <a:pt x="9574" y="4528"/>
                        <a:pt x="8299" y="5078"/>
                        <a:pt x="7239" y="6196"/>
                      </a:cubicBezTo>
                      <a:cubicBezTo>
                        <a:pt x="6180" y="7314"/>
                        <a:pt x="5650" y="8848"/>
                        <a:pt x="5650" y="10800"/>
                      </a:cubicBezTo>
                      <a:cubicBezTo>
                        <a:pt x="5650" y="12752"/>
                        <a:pt x="6180" y="14305"/>
                        <a:pt x="7239" y="15404"/>
                      </a:cubicBezTo>
                      <a:cubicBezTo>
                        <a:pt x="8299" y="16503"/>
                        <a:pt x="9593" y="17072"/>
                        <a:pt x="11104" y="17072"/>
                      </a:cubicBezTo>
                      <a:cubicBezTo>
                        <a:pt x="12242" y="17072"/>
                        <a:pt x="13243" y="16788"/>
                        <a:pt x="14086" y="16238"/>
                      </a:cubicBezTo>
                      <a:cubicBezTo>
                        <a:pt x="14930" y="15688"/>
                        <a:pt x="15498" y="14893"/>
                        <a:pt x="15793" y="13870"/>
                      </a:cubicBezTo>
                      <a:lnTo>
                        <a:pt x="21600" y="13870"/>
                      </a:lnTo>
                      <a:cubicBezTo>
                        <a:pt x="21090" y="16200"/>
                        <a:pt x="19893" y="18076"/>
                        <a:pt x="18029" y="19478"/>
                      </a:cubicBezTo>
                      <a:cubicBezTo>
                        <a:pt x="16166" y="20899"/>
                        <a:pt x="13870" y="21600"/>
                        <a:pt x="11143" y="2160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anchorCtr="0" anchor="ctr" bIns="0" lIns="0" spcFirstLastPara="1" rIns="0" wrap="square" tIns="0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60" name="Google Shape;60;p15"/>
                <p:cNvSpPr/>
                <p:nvPr/>
              </p:nvSpPr>
              <p:spPr>
                <a:xfrm>
                  <a:off x="276650" y="7325"/>
                  <a:ext cx="27732" cy="50324"/>
                </a:xfrm>
                <a:custGeom>
                  <a:rect b="b" l="l" r="r" t="t"/>
                  <a:pathLst>
                    <a:path extrusionOk="0" h="21600" w="21600">
                      <a:moveTo>
                        <a:pt x="15980" y="21585"/>
                      </a:moveTo>
                      <a:cubicBezTo>
                        <a:pt x="12744" y="21585"/>
                        <a:pt x="10161" y="21146"/>
                        <a:pt x="8203" y="20286"/>
                      </a:cubicBezTo>
                      <a:cubicBezTo>
                        <a:pt x="6245" y="19411"/>
                        <a:pt x="5279" y="17878"/>
                        <a:pt x="5279" y="15656"/>
                      </a:cubicBezTo>
                      <a:lnTo>
                        <a:pt x="5279" y="8243"/>
                      </a:lnTo>
                      <a:lnTo>
                        <a:pt x="0" y="8243"/>
                      </a:lnTo>
                      <a:lnTo>
                        <a:pt x="0" y="4567"/>
                      </a:lnTo>
                      <a:lnTo>
                        <a:pt x="5279" y="4567"/>
                      </a:lnTo>
                      <a:lnTo>
                        <a:pt x="6216" y="0"/>
                      </a:lnTo>
                      <a:lnTo>
                        <a:pt x="13255" y="0"/>
                      </a:lnTo>
                      <a:lnTo>
                        <a:pt x="13255" y="4567"/>
                      </a:lnTo>
                      <a:lnTo>
                        <a:pt x="21600" y="4567"/>
                      </a:lnTo>
                      <a:lnTo>
                        <a:pt x="21600" y="8243"/>
                      </a:lnTo>
                      <a:lnTo>
                        <a:pt x="13255" y="8243"/>
                      </a:lnTo>
                      <a:lnTo>
                        <a:pt x="13255" y="15688"/>
                      </a:lnTo>
                      <a:cubicBezTo>
                        <a:pt x="13255" y="16517"/>
                        <a:pt x="13567" y="17080"/>
                        <a:pt x="14220" y="17393"/>
                      </a:cubicBezTo>
                      <a:cubicBezTo>
                        <a:pt x="14873" y="17706"/>
                        <a:pt x="15980" y="17862"/>
                        <a:pt x="17541" y="17862"/>
                      </a:cubicBezTo>
                      <a:lnTo>
                        <a:pt x="21401" y="17862"/>
                      </a:lnTo>
                      <a:lnTo>
                        <a:pt x="21401" y="21600"/>
                      </a:lnTo>
                      <a:lnTo>
                        <a:pt x="15980" y="2160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anchorCtr="0" anchor="ctr" bIns="0" lIns="0" spcFirstLastPara="1" rIns="0" wrap="square" tIns="0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61" name="Google Shape;61;p15"/>
              <p:cNvGrpSpPr/>
              <p:nvPr/>
            </p:nvGrpSpPr>
            <p:grpSpPr>
              <a:xfrm>
                <a:off x="473" y="183073"/>
                <a:ext cx="506951" cy="75250"/>
                <a:chOff x="0" y="0"/>
                <a:chExt cx="506950" cy="75248"/>
              </a:xfrm>
            </p:grpSpPr>
            <p:sp>
              <p:nvSpPr>
                <p:cNvPr id="62" name="Google Shape;62;p15"/>
                <p:cNvSpPr/>
                <p:nvPr/>
              </p:nvSpPr>
              <p:spPr>
                <a:xfrm>
                  <a:off x="0" y="0"/>
                  <a:ext cx="43000" cy="58560"/>
                </a:xfrm>
                <a:custGeom>
                  <a:rect b="b" l="l" r="r" t="t"/>
                  <a:pathLst>
                    <a:path extrusionOk="0" h="21600" w="21600">
                      <a:moveTo>
                        <a:pt x="9793" y="21600"/>
                      </a:moveTo>
                      <a:cubicBezTo>
                        <a:pt x="7926" y="21600"/>
                        <a:pt x="6242" y="21264"/>
                        <a:pt x="4778" y="20592"/>
                      </a:cubicBezTo>
                      <a:cubicBezTo>
                        <a:pt x="3313" y="19920"/>
                        <a:pt x="2141" y="19006"/>
                        <a:pt x="1281" y="17850"/>
                      </a:cubicBezTo>
                      <a:cubicBezTo>
                        <a:pt x="421" y="16694"/>
                        <a:pt x="0" y="15377"/>
                        <a:pt x="0" y="13898"/>
                      </a:cubicBezTo>
                      <a:cubicBezTo>
                        <a:pt x="0" y="12419"/>
                        <a:pt x="421" y="11116"/>
                        <a:pt x="1281" y="9960"/>
                      </a:cubicBezTo>
                      <a:cubicBezTo>
                        <a:pt x="2141" y="8804"/>
                        <a:pt x="3295" y="7904"/>
                        <a:pt x="4778" y="7245"/>
                      </a:cubicBezTo>
                      <a:cubicBezTo>
                        <a:pt x="6242" y="6586"/>
                        <a:pt x="7926" y="6250"/>
                        <a:pt x="9793" y="6250"/>
                      </a:cubicBezTo>
                      <a:cubicBezTo>
                        <a:pt x="11294" y="6250"/>
                        <a:pt x="12594" y="6452"/>
                        <a:pt x="13729" y="6869"/>
                      </a:cubicBezTo>
                      <a:cubicBezTo>
                        <a:pt x="14864" y="7285"/>
                        <a:pt x="15761" y="7863"/>
                        <a:pt x="16456" y="8602"/>
                      </a:cubicBezTo>
                      <a:lnTo>
                        <a:pt x="16456" y="0"/>
                      </a:lnTo>
                      <a:lnTo>
                        <a:pt x="21600" y="0"/>
                      </a:lnTo>
                      <a:lnTo>
                        <a:pt x="21600" y="21223"/>
                      </a:lnTo>
                      <a:lnTo>
                        <a:pt x="17024" y="21223"/>
                      </a:lnTo>
                      <a:lnTo>
                        <a:pt x="16456" y="19127"/>
                      </a:lnTo>
                      <a:cubicBezTo>
                        <a:pt x="15816" y="19772"/>
                        <a:pt x="14955" y="20350"/>
                        <a:pt x="13912" y="20834"/>
                      </a:cubicBezTo>
                      <a:cubicBezTo>
                        <a:pt x="12850" y="21331"/>
                        <a:pt x="11477" y="21573"/>
                        <a:pt x="9793" y="21573"/>
                      </a:cubicBezTo>
                      <a:close/>
                      <a:moveTo>
                        <a:pt x="10873" y="18293"/>
                      </a:moveTo>
                      <a:cubicBezTo>
                        <a:pt x="12539" y="18293"/>
                        <a:pt x="13894" y="17890"/>
                        <a:pt x="14955" y="17070"/>
                      </a:cubicBezTo>
                      <a:cubicBezTo>
                        <a:pt x="16017" y="16250"/>
                        <a:pt x="16547" y="15215"/>
                        <a:pt x="16547" y="13925"/>
                      </a:cubicBezTo>
                      <a:cubicBezTo>
                        <a:pt x="16547" y="12635"/>
                        <a:pt x="16017" y="11600"/>
                        <a:pt x="14955" y="10780"/>
                      </a:cubicBezTo>
                      <a:cubicBezTo>
                        <a:pt x="13894" y="9960"/>
                        <a:pt x="12539" y="9557"/>
                        <a:pt x="10873" y="9557"/>
                      </a:cubicBezTo>
                      <a:cubicBezTo>
                        <a:pt x="9207" y="9557"/>
                        <a:pt x="7889" y="9960"/>
                        <a:pt x="6810" y="10766"/>
                      </a:cubicBezTo>
                      <a:cubicBezTo>
                        <a:pt x="5748" y="11573"/>
                        <a:pt x="5199" y="12608"/>
                        <a:pt x="5199" y="13885"/>
                      </a:cubicBezTo>
                      <a:cubicBezTo>
                        <a:pt x="5199" y="15162"/>
                        <a:pt x="5730" y="16210"/>
                        <a:pt x="6810" y="17043"/>
                      </a:cubicBezTo>
                      <a:cubicBezTo>
                        <a:pt x="7889" y="17877"/>
                        <a:pt x="9226" y="18280"/>
                        <a:pt x="10873" y="1828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anchorCtr="0" anchor="ctr" bIns="0" lIns="0" spcFirstLastPara="1" rIns="0" wrap="square" tIns="0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63" name="Google Shape;63;p15"/>
                <p:cNvSpPr/>
                <p:nvPr/>
              </p:nvSpPr>
              <p:spPr>
                <a:xfrm>
                  <a:off x="52072" y="17017"/>
                  <a:ext cx="40413" cy="41542"/>
                </a:xfrm>
                <a:custGeom>
                  <a:rect b="b" l="l" r="r" t="t"/>
                  <a:pathLst>
                    <a:path extrusionOk="0" h="21600" w="21600">
                      <a:moveTo>
                        <a:pt x="10985" y="21600"/>
                      </a:moveTo>
                      <a:cubicBezTo>
                        <a:pt x="8843" y="21600"/>
                        <a:pt x="6953" y="21164"/>
                        <a:pt x="5298" y="20274"/>
                      </a:cubicBezTo>
                      <a:cubicBezTo>
                        <a:pt x="3642" y="19383"/>
                        <a:pt x="2357" y="18133"/>
                        <a:pt x="1403" y="16541"/>
                      </a:cubicBezTo>
                      <a:cubicBezTo>
                        <a:pt x="448" y="14950"/>
                        <a:pt x="0" y="13074"/>
                        <a:pt x="0" y="10971"/>
                      </a:cubicBezTo>
                      <a:cubicBezTo>
                        <a:pt x="0" y="8868"/>
                        <a:pt x="468" y="6935"/>
                        <a:pt x="1383" y="5287"/>
                      </a:cubicBezTo>
                      <a:cubicBezTo>
                        <a:pt x="2318" y="3619"/>
                        <a:pt x="3584" y="2330"/>
                        <a:pt x="5220" y="1402"/>
                      </a:cubicBezTo>
                      <a:cubicBezTo>
                        <a:pt x="6856" y="474"/>
                        <a:pt x="8784" y="0"/>
                        <a:pt x="11004" y="0"/>
                      </a:cubicBezTo>
                      <a:cubicBezTo>
                        <a:pt x="13088" y="0"/>
                        <a:pt x="14919" y="436"/>
                        <a:pt x="16516" y="1326"/>
                      </a:cubicBezTo>
                      <a:cubicBezTo>
                        <a:pt x="18113" y="2217"/>
                        <a:pt x="19360" y="3430"/>
                        <a:pt x="20256" y="4964"/>
                      </a:cubicBezTo>
                      <a:cubicBezTo>
                        <a:pt x="21152" y="6499"/>
                        <a:pt x="21600" y="8204"/>
                        <a:pt x="21600" y="10099"/>
                      </a:cubicBezTo>
                      <a:cubicBezTo>
                        <a:pt x="21600" y="10402"/>
                        <a:pt x="21600" y="10724"/>
                        <a:pt x="21580" y="11046"/>
                      </a:cubicBezTo>
                      <a:cubicBezTo>
                        <a:pt x="21580" y="11387"/>
                        <a:pt x="21541" y="11728"/>
                        <a:pt x="21522" y="12089"/>
                      </a:cubicBezTo>
                      <a:lnTo>
                        <a:pt x="5414" y="12089"/>
                      </a:lnTo>
                      <a:cubicBezTo>
                        <a:pt x="5531" y="13699"/>
                        <a:pt x="6096" y="14950"/>
                        <a:pt x="7148" y="15878"/>
                      </a:cubicBezTo>
                      <a:cubicBezTo>
                        <a:pt x="8180" y="16788"/>
                        <a:pt x="9446" y="17242"/>
                        <a:pt x="10927" y="17242"/>
                      </a:cubicBezTo>
                      <a:cubicBezTo>
                        <a:pt x="12037" y="17242"/>
                        <a:pt x="12972" y="16996"/>
                        <a:pt x="13731" y="16522"/>
                      </a:cubicBezTo>
                      <a:cubicBezTo>
                        <a:pt x="14491" y="16030"/>
                        <a:pt x="15056" y="15404"/>
                        <a:pt x="15426" y="14627"/>
                      </a:cubicBezTo>
                      <a:lnTo>
                        <a:pt x="20976" y="14627"/>
                      </a:lnTo>
                      <a:cubicBezTo>
                        <a:pt x="20587" y="15935"/>
                        <a:pt x="19905" y="17110"/>
                        <a:pt x="18990" y="18171"/>
                      </a:cubicBezTo>
                      <a:cubicBezTo>
                        <a:pt x="18055" y="19232"/>
                        <a:pt x="16925" y="20084"/>
                        <a:pt x="15582" y="20691"/>
                      </a:cubicBezTo>
                      <a:cubicBezTo>
                        <a:pt x="14237" y="21297"/>
                        <a:pt x="12699" y="21600"/>
                        <a:pt x="10985" y="21600"/>
                      </a:cubicBezTo>
                      <a:close/>
                      <a:moveTo>
                        <a:pt x="11024" y="4320"/>
                      </a:moveTo>
                      <a:cubicBezTo>
                        <a:pt x="9680" y="4320"/>
                        <a:pt x="8511" y="4680"/>
                        <a:pt x="7479" y="5419"/>
                      </a:cubicBezTo>
                      <a:cubicBezTo>
                        <a:pt x="6447" y="6158"/>
                        <a:pt x="5804" y="7276"/>
                        <a:pt x="5512" y="8754"/>
                      </a:cubicBezTo>
                      <a:lnTo>
                        <a:pt x="16069" y="8754"/>
                      </a:lnTo>
                      <a:cubicBezTo>
                        <a:pt x="15990" y="7389"/>
                        <a:pt x="15465" y="6309"/>
                        <a:pt x="14530" y="5514"/>
                      </a:cubicBezTo>
                      <a:cubicBezTo>
                        <a:pt x="13595" y="4718"/>
                        <a:pt x="12426" y="4301"/>
                        <a:pt x="11024" y="4301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anchorCtr="0" anchor="ctr" bIns="0" lIns="0" spcFirstLastPara="1" rIns="0" wrap="square" tIns="0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64" name="Google Shape;64;p15"/>
                <p:cNvSpPr/>
                <p:nvPr/>
              </p:nvSpPr>
              <p:spPr>
                <a:xfrm>
                  <a:off x="95727" y="17928"/>
                  <a:ext cx="41542" cy="39647"/>
                </a:xfrm>
                <a:custGeom>
                  <a:rect b="b" l="l" r="r" t="t"/>
                  <a:pathLst>
                    <a:path extrusionOk="0" h="21600" w="21600">
                      <a:moveTo>
                        <a:pt x="7560" y="21600"/>
                      </a:moveTo>
                      <a:lnTo>
                        <a:pt x="0" y="0"/>
                      </a:lnTo>
                      <a:lnTo>
                        <a:pt x="5570" y="0"/>
                      </a:lnTo>
                      <a:lnTo>
                        <a:pt x="10800" y="16319"/>
                      </a:lnTo>
                      <a:lnTo>
                        <a:pt x="16030" y="0"/>
                      </a:lnTo>
                      <a:lnTo>
                        <a:pt x="21600" y="0"/>
                      </a:lnTo>
                      <a:lnTo>
                        <a:pt x="14002" y="21600"/>
                      </a:lnTo>
                      <a:lnTo>
                        <a:pt x="7560" y="2160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anchorCtr="0" anchor="ctr" bIns="0" lIns="0" spcFirstLastPara="1" rIns="0" wrap="square" tIns="0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65" name="Google Shape;65;p15"/>
                <p:cNvSpPr/>
                <p:nvPr/>
              </p:nvSpPr>
              <p:spPr>
                <a:xfrm>
                  <a:off x="140547" y="17017"/>
                  <a:ext cx="40413" cy="41542"/>
                </a:xfrm>
                <a:custGeom>
                  <a:rect b="b" l="l" r="r" t="t"/>
                  <a:pathLst>
                    <a:path extrusionOk="0" h="21600" w="21600">
                      <a:moveTo>
                        <a:pt x="10985" y="21600"/>
                      </a:moveTo>
                      <a:cubicBezTo>
                        <a:pt x="8843" y="21600"/>
                        <a:pt x="6953" y="21164"/>
                        <a:pt x="5298" y="20274"/>
                      </a:cubicBezTo>
                      <a:cubicBezTo>
                        <a:pt x="3642" y="19383"/>
                        <a:pt x="2357" y="18133"/>
                        <a:pt x="1403" y="16541"/>
                      </a:cubicBezTo>
                      <a:cubicBezTo>
                        <a:pt x="448" y="14950"/>
                        <a:pt x="0" y="13074"/>
                        <a:pt x="0" y="10971"/>
                      </a:cubicBezTo>
                      <a:cubicBezTo>
                        <a:pt x="0" y="8868"/>
                        <a:pt x="468" y="6935"/>
                        <a:pt x="1383" y="5287"/>
                      </a:cubicBezTo>
                      <a:cubicBezTo>
                        <a:pt x="2298" y="3619"/>
                        <a:pt x="3584" y="2330"/>
                        <a:pt x="5220" y="1402"/>
                      </a:cubicBezTo>
                      <a:cubicBezTo>
                        <a:pt x="6856" y="474"/>
                        <a:pt x="8784" y="0"/>
                        <a:pt x="11004" y="0"/>
                      </a:cubicBezTo>
                      <a:cubicBezTo>
                        <a:pt x="13088" y="0"/>
                        <a:pt x="14919" y="436"/>
                        <a:pt x="16516" y="1326"/>
                      </a:cubicBezTo>
                      <a:cubicBezTo>
                        <a:pt x="18113" y="2217"/>
                        <a:pt x="19360" y="3430"/>
                        <a:pt x="20256" y="4964"/>
                      </a:cubicBezTo>
                      <a:cubicBezTo>
                        <a:pt x="21152" y="6499"/>
                        <a:pt x="21600" y="8204"/>
                        <a:pt x="21600" y="10099"/>
                      </a:cubicBezTo>
                      <a:cubicBezTo>
                        <a:pt x="21600" y="10402"/>
                        <a:pt x="21600" y="10724"/>
                        <a:pt x="21580" y="11046"/>
                      </a:cubicBezTo>
                      <a:cubicBezTo>
                        <a:pt x="21580" y="11387"/>
                        <a:pt x="21541" y="11728"/>
                        <a:pt x="21522" y="12089"/>
                      </a:cubicBezTo>
                      <a:lnTo>
                        <a:pt x="5414" y="12089"/>
                      </a:lnTo>
                      <a:cubicBezTo>
                        <a:pt x="5531" y="13699"/>
                        <a:pt x="6096" y="14950"/>
                        <a:pt x="7148" y="15878"/>
                      </a:cubicBezTo>
                      <a:cubicBezTo>
                        <a:pt x="8180" y="16788"/>
                        <a:pt x="9446" y="17242"/>
                        <a:pt x="10927" y="17242"/>
                      </a:cubicBezTo>
                      <a:cubicBezTo>
                        <a:pt x="12037" y="17242"/>
                        <a:pt x="12972" y="16996"/>
                        <a:pt x="13731" y="16522"/>
                      </a:cubicBezTo>
                      <a:cubicBezTo>
                        <a:pt x="14491" y="16030"/>
                        <a:pt x="15056" y="15404"/>
                        <a:pt x="15426" y="14627"/>
                      </a:cubicBezTo>
                      <a:lnTo>
                        <a:pt x="20976" y="14627"/>
                      </a:lnTo>
                      <a:cubicBezTo>
                        <a:pt x="20587" y="15935"/>
                        <a:pt x="19925" y="17110"/>
                        <a:pt x="18990" y="18171"/>
                      </a:cubicBezTo>
                      <a:cubicBezTo>
                        <a:pt x="18055" y="19232"/>
                        <a:pt x="16925" y="20084"/>
                        <a:pt x="15582" y="20691"/>
                      </a:cubicBezTo>
                      <a:cubicBezTo>
                        <a:pt x="14237" y="21297"/>
                        <a:pt x="12699" y="21600"/>
                        <a:pt x="10985" y="21600"/>
                      </a:cubicBezTo>
                      <a:close/>
                      <a:moveTo>
                        <a:pt x="11024" y="4320"/>
                      </a:moveTo>
                      <a:cubicBezTo>
                        <a:pt x="9680" y="4320"/>
                        <a:pt x="8511" y="4680"/>
                        <a:pt x="7479" y="5419"/>
                      </a:cubicBezTo>
                      <a:cubicBezTo>
                        <a:pt x="6447" y="6158"/>
                        <a:pt x="5804" y="7276"/>
                        <a:pt x="5512" y="8754"/>
                      </a:cubicBezTo>
                      <a:lnTo>
                        <a:pt x="16069" y="8754"/>
                      </a:lnTo>
                      <a:cubicBezTo>
                        <a:pt x="15990" y="7389"/>
                        <a:pt x="15465" y="6309"/>
                        <a:pt x="14530" y="5514"/>
                      </a:cubicBezTo>
                      <a:cubicBezTo>
                        <a:pt x="13595" y="4718"/>
                        <a:pt x="12426" y="4301"/>
                        <a:pt x="11024" y="4301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anchorCtr="0" anchor="ctr" bIns="0" lIns="0" spcFirstLastPara="1" rIns="0" wrap="square" tIns="0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66" name="Google Shape;66;p15"/>
                <p:cNvSpPr/>
                <p:nvPr/>
              </p:nvSpPr>
              <p:spPr>
                <a:xfrm>
                  <a:off x="188402" y="35"/>
                  <a:ext cx="12701" cy="57539"/>
                </a:xfrm>
                <a:prstGeom prst="rect">
                  <a:avLst/>
                </a:prstGeom>
                <a:solidFill>
                  <a:srgbClr val="FFFFFF"/>
                </a:solidFill>
                <a:ln>
                  <a:noFill/>
                </a:ln>
              </p:spPr>
              <p:txBody>
                <a:bodyPr anchorCtr="0" anchor="ctr" bIns="0" lIns="0" spcFirstLastPara="1" rIns="0" wrap="square" tIns="0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67" name="Google Shape;67;p15"/>
                <p:cNvSpPr/>
                <p:nvPr/>
              </p:nvSpPr>
              <p:spPr>
                <a:xfrm>
                  <a:off x="209054" y="17017"/>
                  <a:ext cx="40631" cy="41542"/>
                </a:xfrm>
                <a:custGeom>
                  <a:rect b="b" l="l" r="r" t="t"/>
                  <a:pathLst>
                    <a:path extrusionOk="0" h="21600" w="21600">
                      <a:moveTo>
                        <a:pt x="10790" y="21600"/>
                      </a:moveTo>
                      <a:cubicBezTo>
                        <a:pt x="8756" y="21600"/>
                        <a:pt x="6916" y="21146"/>
                        <a:pt x="5289" y="20236"/>
                      </a:cubicBezTo>
                      <a:cubicBezTo>
                        <a:pt x="3661" y="19326"/>
                        <a:pt x="2364" y="18057"/>
                        <a:pt x="1414" y="16427"/>
                      </a:cubicBezTo>
                      <a:cubicBezTo>
                        <a:pt x="465" y="14798"/>
                        <a:pt x="0" y="12922"/>
                        <a:pt x="0" y="10800"/>
                      </a:cubicBezTo>
                      <a:cubicBezTo>
                        <a:pt x="0" y="8678"/>
                        <a:pt x="484" y="6783"/>
                        <a:pt x="1453" y="5173"/>
                      </a:cubicBezTo>
                      <a:cubicBezTo>
                        <a:pt x="2422" y="3543"/>
                        <a:pt x="3719" y="2293"/>
                        <a:pt x="5347" y="1364"/>
                      </a:cubicBezTo>
                      <a:cubicBezTo>
                        <a:pt x="6974" y="436"/>
                        <a:pt x="8814" y="0"/>
                        <a:pt x="10848" y="0"/>
                      </a:cubicBezTo>
                      <a:cubicBezTo>
                        <a:pt x="12882" y="0"/>
                        <a:pt x="14684" y="455"/>
                        <a:pt x="16311" y="1364"/>
                      </a:cubicBezTo>
                      <a:cubicBezTo>
                        <a:pt x="17939" y="2274"/>
                        <a:pt x="19237" y="3543"/>
                        <a:pt x="20186" y="5173"/>
                      </a:cubicBezTo>
                      <a:cubicBezTo>
                        <a:pt x="21135" y="6802"/>
                        <a:pt x="21600" y="8678"/>
                        <a:pt x="21600" y="10800"/>
                      </a:cubicBezTo>
                      <a:cubicBezTo>
                        <a:pt x="21600" y="12922"/>
                        <a:pt x="21135" y="14817"/>
                        <a:pt x="20186" y="16427"/>
                      </a:cubicBezTo>
                      <a:cubicBezTo>
                        <a:pt x="19237" y="18057"/>
                        <a:pt x="17939" y="19307"/>
                        <a:pt x="16292" y="20236"/>
                      </a:cubicBezTo>
                      <a:cubicBezTo>
                        <a:pt x="14645" y="21146"/>
                        <a:pt x="12824" y="21600"/>
                        <a:pt x="10810" y="21600"/>
                      </a:cubicBezTo>
                      <a:close/>
                      <a:moveTo>
                        <a:pt x="10790" y="16996"/>
                      </a:moveTo>
                      <a:cubicBezTo>
                        <a:pt x="12205" y="16996"/>
                        <a:pt x="13444" y="16485"/>
                        <a:pt x="14491" y="15442"/>
                      </a:cubicBezTo>
                      <a:cubicBezTo>
                        <a:pt x="15537" y="14400"/>
                        <a:pt x="16060" y="12866"/>
                        <a:pt x="16060" y="10819"/>
                      </a:cubicBezTo>
                      <a:cubicBezTo>
                        <a:pt x="16060" y="8773"/>
                        <a:pt x="15537" y="7219"/>
                        <a:pt x="14491" y="6177"/>
                      </a:cubicBezTo>
                      <a:cubicBezTo>
                        <a:pt x="13444" y="5135"/>
                        <a:pt x="12224" y="4623"/>
                        <a:pt x="10829" y="4623"/>
                      </a:cubicBezTo>
                      <a:cubicBezTo>
                        <a:pt x="9434" y="4623"/>
                        <a:pt x="8137" y="5135"/>
                        <a:pt x="7109" y="6177"/>
                      </a:cubicBezTo>
                      <a:cubicBezTo>
                        <a:pt x="6083" y="7219"/>
                        <a:pt x="5560" y="8754"/>
                        <a:pt x="5560" y="10819"/>
                      </a:cubicBezTo>
                      <a:cubicBezTo>
                        <a:pt x="5560" y="12884"/>
                        <a:pt x="6083" y="14419"/>
                        <a:pt x="7109" y="15442"/>
                      </a:cubicBezTo>
                      <a:cubicBezTo>
                        <a:pt x="8137" y="16485"/>
                        <a:pt x="9376" y="16996"/>
                        <a:pt x="10790" y="16996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anchorCtr="0" anchor="ctr" bIns="0" lIns="0" spcFirstLastPara="1" rIns="0" wrap="square" tIns="0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68" name="Google Shape;68;p15"/>
                <p:cNvSpPr/>
                <p:nvPr/>
              </p:nvSpPr>
              <p:spPr>
                <a:xfrm>
                  <a:off x="258758" y="17016"/>
                  <a:ext cx="43000" cy="58232"/>
                </a:xfrm>
                <a:custGeom>
                  <a:rect b="b" l="l" r="r" t="t"/>
                  <a:pathLst>
                    <a:path extrusionOk="0" h="21600" w="21600">
                      <a:moveTo>
                        <a:pt x="0" y="21573"/>
                      </a:moveTo>
                      <a:lnTo>
                        <a:pt x="0" y="351"/>
                      </a:lnTo>
                      <a:lnTo>
                        <a:pt x="4576" y="351"/>
                      </a:lnTo>
                      <a:lnTo>
                        <a:pt x="5144" y="2460"/>
                      </a:lnTo>
                      <a:cubicBezTo>
                        <a:pt x="5784" y="1811"/>
                        <a:pt x="6626" y="1230"/>
                        <a:pt x="7688" y="743"/>
                      </a:cubicBezTo>
                      <a:cubicBezTo>
                        <a:pt x="8750" y="257"/>
                        <a:pt x="10123" y="0"/>
                        <a:pt x="11807" y="0"/>
                      </a:cubicBezTo>
                      <a:cubicBezTo>
                        <a:pt x="13674" y="0"/>
                        <a:pt x="15358" y="338"/>
                        <a:pt x="16822" y="1014"/>
                      </a:cubicBezTo>
                      <a:cubicBezTo>
                        <a:pt x="18287" y="1690"/>
                        <a:pt x="19458" y="2609"/>
                        <a:pt x="20319" y="3771"/>
                      </a:cubicBezTo>
                      <a:cubicBezTo>
                        <a:pt x="21179" y="4934"/>
                        <a:pt x="21600" y="6258"/>
                        <a:pt x="21600" y="7745"/>
                      </a:cubicBezTo>
                      <a:cubicBezTo>
                        <a:pt x="21600" y="9232"/>
                        <a:pt x="21179" y="10543"/>
                        <a:pt x="20319" y="11706"/>
                      </a:cubicBezTo>
                      <a:cubicBezTo>
                        <a:pt x="19458" y="12868"/>
                        <a:pt x="18305" y="13774"/>
                        <a:pt x="16822" y="14436"/>
                      </a:cubicBezTo>
                      <a:cubicBezTo>
                        <a:pt x="15339" y="15098"/>
                        <a:pt x="13674" y="15423"/>
                        <a:pt x="11807" y="15423"/>
                      </a:cubicBezTo>
                      <a:cubicBezTo>
                        <a:pt x="10306" y="15423"/>
                        <a:pt x="9006" y="15220"/>
                        <a:pt x="7871" y="14801"/>
                      </a:cubicBezTo>
                      <a:cubicBezTo>
                        <a:pt x="6736" y="14382"/>
                        <a:pt x="5839" y="13801"/>
                        <a:pt x="5144" y="13057"/>
                      </a:cubicBezTo>
                      <a:lnTo>
                        <a:pt x="5144" y="21600"/>
                      </a:lnTo>
                      <a:lnTo>
                        <a:pt x="0" y="21600"/>
                      </a:lnTo>
                      <a:close/>
                      <a:moveTo>
                        <a:pt x="10727" y="12084"/>
                      </a:moveTo>
                      <a:cubicBezTo>
                        <a:pt x="12356" y="12084"/>
                        <a:pt x="13710" y="11679"/>
                        <a:pt x="14790" y="10868"/>
                      </a:cubicBezTo>
                      <a:cubicBezTo>
                        <a:pt x="15852" y="10056"/>
                        <a:pt x="16401" y="9016"/>
                        <a:pt x="16401" y="7718"/>
                      </a:cubicBezTo>
                      <a:cubicBezTo>
                        <a:pt x="16401" y="6421"/>
                        <a:pt x="15870" y="5380"/>
                        <a:pt x="14790" y="4542"/>
                      </a:cubicBezTo>
                      <a:cubicBezTo>
                        <a:pt x="13710" y="3717"/>
                        <a:pt x="12374" y="3298"/>
                        <a:pt x="10727" y="3298"/>
                      </a:cubicBezTo>
                      <a:cubicBezTo>
                        <a:pt x="9079" y="3298"/>
                        <a:pt x="7706" y="3703"/>
                        <a:pt x="6645" y="4528"/>
                      </a:cubicBezTo>
                      <a:cubicBezTo>
                        <a:pt x="5583" y="5353"/>
                        <a:pt x="5052" y="6407"/>
                        <a:pt x="5052" y="7691"/>
                      </a:cubicBezTo>
                      <a:cubicBezTo>
                        <a:pt x="5052" y="8975"/>
                        <a:pt x="5583" y="10029"/>
                        <a:pt x="6645" y="10854"/>
                      </a:cubicBezTo>
                      <a:cubicBezTo>
                        <a:pt x="7706" y="11679"/>
                        <a:pt x="9061" y="12084"/>
                        <a:pt x="10727" y="12084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anchorCtr="0" anchor="ctr" bIns="0" lIns="0" spcFirstLastPara="1" rIns="0" wrap="square" tIns="0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69" name="Google Shape;69;p15"/>
                <p:cNvSpPr/>
                <p:nvPr/>
              </p:nvSpPr>
              <p:spPr>
                <a:xfrm>
                  <a:off x="310757" y="16944"/>
                  <a:ext cx="65192" cy="40631"/>
                </a:xfrm>
                <a:custGeom>
                  <a:rect b="b" l="l" r="r" t="t"/>
                  <a:pathLst>
                    <a:path extrusionOk="0" h="21600" w="21600">
                      <a:moveTo>
                        <a:pt x="24" y="21600"/>
                      </a:moveTo>
                      <a:lnTo>
                        <a:pt x="24" y="523"/>
                      </a:lnTo>
                      <a:lnTo>
                        <a:pt x="3018" y="523"/>
                      </a:lnTo>
                      <a:lnTo>
                        <a:pt x="3308" y="3371"/>
                      </a:lnTo>
                      <a:cubicBezTo>
                        <a:pt x="3731" y="2344"/>
                        <a:pt x="4286" y="1531"/>
                        <a:pt x="4987" y="930"/>
                      </a:cubicBezTo>
                      <a:cubicBezTo>
                        <a:pt x="5687" y="329"/>
                        <a:pt x="6496" y="19"/>
                        <a:pt x="7413" y="19"/>
                      </a:cubicBezTo>
                      <a:cubicBezTo>
                        <a:pt x="9442" y="19"/>
                        <a:pt x="10878" y="1279"/>
                        <a:pt x="11724" y="3797"/>
                      </a:cubicBezTo>
                      <a:cubicBezTo>
                        <a:pt x="12194" y="2635"/>
                        <a:pt x="12834" y="1724"/>
                        <a:pt x="13643" y="1027"/>
                      </a:cubicBezTo>
                      <a:cubicBezTo>
                        <a:pt x="14452" y="349"/>
                        <a:pt x="15322" y="0"/>
                        <a:pt x="16275" y="0"/>
                      </a:cubicBezTo>
                      <a:cubicBezTo>
                        <a:pt x="17990" y="0"/>
                        <a:pt x="19306" y="813"/>
                        <a:pt x="20223" y="2460"/>
                      </a:cubicBezTo>
                      <a:cubicBezTo>
                        <a:pt x="21141" y="4107"/>
                        <a:pt x="21600" y="6509"/>
                        <a:pt x="21600" y="9686"/>
                      </a:cubicBezTo>
                      <a:lnTo>
                        <a:pt x="21600" y="21581"/>
                      </a:lnTo>
                      <a:lnTo>
                        <a:pt x="18207" y="21581"/>
                      </a:lnTo>
                      <a:lnTo>
                        <a:pt x="18207" y="10190"/>
                      </a:lnTo>
                      <a:cubicBezTo>
                        <a:pt x="18207" y="8369"/>
                        <a:pt x="17990" y="6994"/>
                        <a:pt x="17555" y="6025"/>
                      </a:cubicBezTo>
                      <a:cubicBezTo>
                        <a:pt x="17120" y="5056"/>
                        <a:pt x="16456" y="4572"/>
                        <a:pt x="15551" y="4572"/>
                      </a:cubicBezTo>
                      <a:cubicBezTo>
                        <a:pt x="14645" y="4572"/>
                        <a:pt x="13897" y="5114"/>
                        <a:pt x="13341" y="6180"/>
                      </a:cubicBezTo>
                      <a:cubicBezTo>
                        <a:pt x="12786" y="7245"/>
                        <a:pt x="12509" y="8756"/>
                        <a:pt x="12509" y="10674"/>
                      </a:cubicBezTo>
                      <a:lnTo>
                        <a:pt x="12509" y="21542"/>
                      </a:lnTo>
                      <a:lnTo>
                        <a:pt x="9116" y="21542"/>
                      </a:lnTo>
                      <a:lnTo>
                        <a:pt x="9116" y="10151"/>
                      </a:lnTo>
                      <a:cubicBezTo>
                        <a:pt x="9116" y="8330"/>
                        <a:pt x="8898" y="6955"/>
                        <a:pt x="8452" y="5986"/>
                      </a:cubicBezTo>
                      <a:cubicBezTo>
                        <a:pt x="8005" y="5017"/>
                        <a:pt x="7329" y="4533"/>
                        <a:pt x="6411" y="4533"/>
                      </a:cubicBezTo>
                      <a:cubicBezTo>
                        <a:pt x="5494" y="4533"/>
                        <a:pt x="4781" y="5075"/>
                        <a:pt x="4226" y="6141"/>
                      </a:cubicBezTo>
                      <a:cubicBezTo>
                        <a:pt x="3671" y="7226"/>
                        <a:pt x="3393" y="8718"/>
                        <a:pt x="3393" y="10635"/>
                      </a:cubicBezTo>
                      <a:lnTo>
                        <a:pt x="3393" y="21503"/>
                      </a:lnTo>
                      <a:lnTo>
                        <a:pt x="0" y="21503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anchorCtr="0" anchor="ctr" bIns="0" lIns="0" spcFirstLastPara="1" rIns="0" wrap="square" tIns="0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70" name="Google Shape;70;p15"/>
                <p:cNvSpPr/>
                <p:nvPr/>
              </p:nvSpPr>
              <p:spPr>
                <a:xfrm>
                  <a:off x="384438" y="17017"/>
                  <a:ext cx="40413" cy="41542"/>
                </a:xfrm>
                <a:custGeom>
                  <a:rect b="b" l="l" r="r" t="t"/>
                  <a:pathLst>
                    <a:path extrusionOk="0" h="21600" w="21600">
                      <a:moveTo>
                        <a:pt x="10985" y="21600"/>
                      </a:moveTo>
                      <a:cubicBezTo>
                        <a:pt x="8843" y="21600"/>
                        <a:pt x="6953" y="21164"/>
                        <a:pt x="5298" y="20274"/>
                      </a:cubicBezTo>
                      <a:cubicBezTo>
                        <a:pt x="3642" y="19383"/>
                        <a:pt x="2357" y="18133"/>
                        <a:pt x="1403" y="16541"/>
                      </a:cubicBezTo>
                      <a:cubicBezTo>
                        <a:pt x="448" y="14950"/>
                        <a:pt x="0" y="13074"/>
                        <a:pt x="0" y="10971"/>
                      </a:cubicBezTo>
                      <a:cubicBezTo>
                        <a:pt x="0" y="8868"/>
                        <a:pt x="468" y="6935"/>
                        <a:pt x="1383" y="5287"/>
                      </a:cubicBezTo>
                      <a:cubicBezTo>
                        <a:pt x="2298" y="3619"/>
                        <a:pt x="3584" y="2330"/>
                        <a:pt x="5220" y="1402"/>
                      </a:cubicBezTo>
                      <a:cubicBezTo>
                        <a:pt x="6856" y="474"/>
                        <a:pt x="8784" y="0"/>
                        <a:pt x="11004" y="0"/>
                      </a:cubicBezTo>
                      <a:cubicBezTo>
                        <a:pt x="13088" y="0"/>
                        <a:pt x="14919" y="436"/>
                        <a:pt x="16516" y="1326"/>
                      </a:cubicBezTo>
                      <a:cubicBezTo>
                        <a:pt x="18113" y="2217"/>
                        <a:pt x="19360" y="3430"/>
                        <a:pt x="20256" y="4964"/>
                      </a:cubicBezTo>
                      <a:cubicBezTo>
                        <a:pt x="21152" y="6499"/>
                        <a:pt x="21600" y="8204"/>
                        <a:pt x="21600" y="10099"/>
                      </a:cubicBezTo>
                      <a:cubicBezTo>
                        <a:pt x="21600" y="10402"/>
                        <a:pt x="21600" y="10724"/>
                        <a:pt x="21580" y="11046"/>
                      </a:cubicBezTo>
                      <a:cubicBezTo>
                        <a:pt x="21580" y="11387"/>
                        <a:pt x="21541" y="11728"/>
                        <a:pt x="21522" y="12089"/>
                      </a:cubicBezTo>
                      <a:lnTo>
                        <a:pt x="5414" y="12089"/>
                      </a:lnTo>
                      <a:cubicBezTo>
                        <a:pt x="5531" y="13699"/>
                        <a:pt x="6096" y="14950"/>
                        <a:pt x="7148" y="15878"/>
                      </a:cubicBezTo>
                      <a:cubicBezTo>
                        <a:pt x="8180" y="16788"/>
                        <a:pt x="9446" y="17242"/>
                        <a:pt x="10927" y="17242"/>
                      </a:cubicBezTo>
                      <a:cubicBezTo>
                        <a:pt x="12037" y="17242"/>
                        <a:pt x="12972" y="16996"/>
                        <a:pt x="13731" y="16522"/>
                      </a:cubicBezTo>
                      <a:cubicBezTo>
                        <a:pt x="14491" y="16030"/>
                        <a:pt x="15056" y="15404"/>
                        <a:pt x="15426" y="14627"/>
                      </a:cubicBezTo>
                      <a:lnTo>
                        <a:pt x="20976" y="14627"/>
                      </a:lnTo>
                      <a:cubicBezTo>
                        <a:pt x="20587" y="15935"/>
                        <a:pt x="19925" y="17110"/>
                        <a:pt x="18990" y="18171"/>
                      </a:cubicBezTo>
                      <a:cubicBezTo>
                        <a:pt x="18055" y="19232"/>
                        <a:pt x="16925" y="20084"/>
                        <a:pt x="15582" y="20691"/>
                      </a:cubicBezTo>
                      <a:cubicBezTo>
                        <a:pt x="14238" y="21297"/>
                        <a:pt x="12699" y="21600"/>
                        <a:pt x="10985" y="21600"/>
                      </a:cubicBezTo>
                      <a:close/>
                      <a:moveTo>
                        <a:pt x="11024" y="4320"/>
                      </a:moveTo>
                      <a:cubicBezTo>
                        <a:pt x="9680" y="4320"/>
                        <a:pt x="8511" y="4680"/>
                        <a:pt x="7479" y="5419"/>
                      </a:cubicBezTo>
                      <a:cubicBezTo>
                        <a:pt x="6447" y="6158"/>
                        <a:pt x="5804" y="7276"/>
                        <a:pt x="5512" y="8754"/>
                      </a:cubicBezTo>
                      <a:lnTo>
                        <a:pt x="16069" y="8754"/>
                      </a:lnTo>
                      <a:cubicBezTo>
                        <a:pt x="15990" y="7389"/>
                        <a:pt x="15465" y="6309"/>
                        <a:pt x="14530" y="5514"/>
                      </a:cubicBezTo>
                      <a:cubicBezTo>
                        <a:pt x="13595" y="4718"/>
                        <a:pt x="12426" y="4301"/>
                        <a:pt x="11024" y="4301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anchorCtr="0" anchor="ctr" bIns="0" lIns="0" spcFirstLastPara="1" rIns="0" wrap="square" tIns="0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71" name="Google Shape;71;p15"/>
                <p:cNvSpPr/>
                <p:nvPr/>
              </p:nvSpPr>
              <p:spPr>
                <a:xfrm>
                  <a:off x="433486" y="16980"/>
                  <a:ext cx="38882" cy="40595"/>
                </a:xfrm>
                <a:custGeom>
                  <a:rect b="b" l="l" r="r" t="t"/>
                  <a:pathLst>
                    <a:path extrusionOk="0" h="21600" w="21600">
                      <a:moveTo>
                        <a:pt x="0" y="21600"/>
                      </a:moveTo>
                      <a:lnTo>
                        <a:pt x="0" y="504"/>
                      </a:lnTo>
                      <a:lnTo>
                        <a:pt x="5020" y="504"/>
                      </a:lnTo>
                      <a:lnTo>
                        <a:pt x="5466" y="4072"/>
                      </a:lnTo>
                      <a:cubicBezTo>
                        <a:pt x="6154" y="2831"/>
                        <a:pt x="7126" y="1822"/>
                        <a:pt x="8421" y="1105"/>
                      </a:cubicBezTo>
                      <a:cubicBezTo>
                        <a:pt x="9717" y="368"/>
                        <a:pt x="11215" y="0"/>
                        <a:pt x="12976" y="0"/>
                      </a:cubicBezTo>
                      <a:cubicBezTo>
                        <a:pt x="15689" y="0"/>
                        <a:pt x="17815" y="814"/>
                        <a:pt x="19333" y="2463"/>
                      </a:cubicBezTo>
                      <a:cubicBezTo>
                        <a:pt x="20851" y="4110"/>
                        <a:pt x="21600" y="6515"/>
                        <a:pt x="21600" y="9695"/>
                      </a:cubicBezTo>
                      <a:lnTo>
                        <a:pt x="21600" y="21600"/>
                      </a:lnTo>
                      <a:lnTo>
                        <a:pt x="15912" y="21600"/>
                      </a:lnTo>
                      <a:lnTo>
                        <a:pt x="15912" y="10199"/>
                      </a:lnTo>
                      <a:cubicBezTo>
                        <a:pt x="15912" y="8376"/>
                        <a:pt x="15527" y="7000"/>
                        <a:pt x="14758" y="6030"/>
                      </a:cubicBezTo>
                      <a:cubicBezTo>
                        <a:pt x="13989" y="5061"/>
                        <a:pt x="12794" y="4576"/>
                        <a:pt x="11154" y="4576"/>
                      </a:cubicBezTo>
                      <a:cubicBezTo>
                        <a:pt x="9515" y="4576"/>
                        <a:pt x="8239" y="5119"/>
                        <a:pt x="7227" y="6185"/>
                      </a:cubicBezTo>
                      <a:cubicBezTo>
                        <a:pt x="6215" y="7271"/>
                        <a:pt x="5689" y="8764"/>
                        <a:pt x="5689" y="10683"/>
                      </a:cubicBezTo>
                      <a:lnTo>
                        <a:pt x="5689" y="21561"/>
                      </a:lnTo>
                      <a:lnTo>
                        <a:pt x="0" y="21561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anchorCtr="0" anchor="ctr" bIns="0" lIns="0" spcFirstLastPara="1" rIns="0" wrap="square" tIns="0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72" name="Google Shape;72;p15"/>
                <p:cNvSpPr/>
                <p:nvPr/>
              </p:nvSpPr>
              <p:spPr>
                <a:xfrm>
                  <a:off x="479218" y="7287"/>
                  <a:ext cx="27732" cy="50325"/>
                </a:xfrm>
                <a:custGeom>
                  <a:rect b="b" l="l" r="r" t="t"/>
                  <a:pathLst>
                    <a:path extrusionOk="0" h="21600" w="21600">
                      <a:moveTo>
                        <a:pt x="15980" y="21585"/>
                      </a:moveTo>
                      <a:cubicBezTo>
                        <a:pt x="12745" y="21585"/>
                        <a:pt x="10161" y="21146"/>
                        <a:pt x="8203" y="20286"/>
                      </a:cubicBezTo>
                      <a:cubicBezTo>
                        <a:pt x="6245" y="19411"/>
                        <a:pt x="5279" y="17878"/>
                        <a:pt x="5279" y="15656"/>
                      </a:cubicBezTo>
                      <a:lnTo>
                        <a:pt x="5279" y="8243"/>
                      </a:lnTo>
                      <a:lnTo>
                        <a:pt x="0" y="8243"/>
                      </a:lnTo>
                      <a:lnTo>
                        <a:pt x="0" y="4567"/>
                      </a:lnTo>
                      <a:lnTo>
                        <a:pt x="5279" y="4567"/>
                      </a:lnTo>
                      <a:lnTo>
                        <a:pt x="6216" y="0"/>
                      </a:lnTo>
                      <a:lnTo>
                        <a:pt x="13255" y="0"/>
                      </a:lnTo>
                      <a:lnTo>
                        <a:pt x="13255" y="4567"/>
                      </a:lnTo>
                      <a:lnTo>
                        <a:pt x="21600" y="4567"/>
                      </a:lnTo>
                      <a:lnTo>
                        <a:pt x="21600" y="8243"/>
                      </a:lnTo>
                      <a:lnTo>
                        <a:pt x="13255" y="8243"/>
                      </a:lnTo>
                      <a:lnTo>
                        <a:pt x="13255" y="15688"/>
                      </a:lnTo>
                      <a:cubicBezTo>
                        <a:pt x="13255" y="16517"/>
                        <a:pt x="13567" y="17080"/>
                        <a:pt x="14220" y="17393"/>
                      </a:cubicBezTo>
                      <a:cubicBezTo>
                        <a:pt x="14873" y="17706"/>
                        <a:pt x="15980" y="17862"/>
                        <a:pt x="17541" y="17862"/>
                      </a:cubicBezTo>
                      <a:lnTo>
                        <a:pt x="21401" y="17862"/>
                      </a:lnTo>
                      <a:lnTo>
                        <a:pt x="21401" y="21600"/>
                      </a:lnTo>
                      <a:lnTo>
                        <a:pt x="15980" y="2160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anchorCtr="0" anchor="ctr" bIns="0" lIns="0" spcFirstLastPara="1" rIns="0" wrap="square" tIns="0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</p:grpSp>
        <p:cxnSp>
          <p:nvCxnSpPr>
            <p:cNvPr id="73" name="Google Shape;73;p15"/>
            <p:cNvCxnSpPr/>
            <p:nvPr/>
          </p:nvCxnSpPr>
          <p:spPr>
            <a:xfrm flipH="1">
              <a:off x="1338392" y="291188"/>
              <a:ext cx="1" cy="662037"/>
            </a:xfrm>
            <a:prstGeom prst="straightConnector1">
              <a:avLst/>
            </a:prstGeom>
            <a:noFill/>
            <a:ln cap="flat" cmpd="sng" w="9525">
              <a:solidFill>
                <a:srgbClr val="FFFFFF"/>
              </a:solidFill>
              <a:prstDash val="solid"/>
              <a:miter lim="8000"/>
              <a:headEnd len="sm" w="sm" type="none"/>
              <a:tailEnd len="sm" w="sm" type="none"/>
            </a:ln>
          </p:spPr>
        </p:cxnSp>
        <p:grpSp>
          <p:nvGrpSpPr>
            <p:cNvPr id="74" name="Google Shape;74;p15"/>
            <p:cNvGrpSpPr/>
            <p:nvPr/>
          </p:nvGrpSpPr>
          <p:grpSpPr>
            <a:xfrm>
              <a:off x="321251" y="655439"/>
              <a:ext cx="489788" cy="109466"/>
              <a:chOff x="0" y="0"/>
              <a:chExt cx="489787" cy="109465"/>
            </a:xfrm>
          </p:grpSpPr>
          <p:sp>
            <p:nvSpPr>
              <p:cNvPr id="75" name="Google Shape;75;p15"/>
              <p:cNvSpPr/>
              <p:nvPr/>
            </p:nvSpPr>
            <p:spPr>
              <a:xfrm>
                <a:off x="0" y="6084"/>
                <a:ext cx="139018" cy="101523"/>
              </a:xfrm>
              <a:custGeom>
                <a:rect b="b" l="l" r="r" t="t"/>
                <a:pathLst>
                  <a:path extrusionOk="0" h="21600" w="21600">
                    <a:moveTo>
                      <a:pt x="5520" y="21600"/>
                    </a:moveTo>
                    <a:lnTo>
                      <a:pt x="1308" y="2217"/>
                    </a:lnTo>
                    <a:cubicBezTo>
                      <a:pt x="1195" y="1721"/>
                      <a:pt x="1076" y="1357"/>
                      <a:pt x="951" y="1124"/>
                    </a:cubicBezTo>
                    <a:cubicBezTo>
                      <a:pt x="827" y="899"/>
                      <a:pt x="600" y="682"/>
                      <a:pt x="283" y="489"/>
                    </a:cubicBezTo>
                    <a:lnTo>
                      <a:pt x="0" y="326"/>
                    </a:lnTo>
                    <a:lnTo>
                      <a:pt x="0" y="0"/>
                    </a:lnTo>
                    <a:lnTo>
                      <a:pt x="6302" y="0"/>
                    </a:lnTo>
                    <a:lnTo>
                      <a:pt x="6302" y="326"/>
                    </a:lnTo>
                    <a:lnTo>
                      <a:pt x="5803" y="589"/>
                    </a:lnTo>
                    <a:cubicBezTo>
                      <a:pt x="5441" y="783"/>
                      <a:pt x="5192" y="1023"/>
                      <a:pt x="5067" y="1303"/>
                    </a:cubicBezTo>
                    <a:cubicBezTo>
                      <a:pt x="4943" y="1582"/>
                      <a:pt x="4932" y="1977"/>
                      <a:pt x="5045" y="2473"/>
                    </a:cubicBezTo>
                    <a:lnTo>
                      <a:pt x="7638" y="16026"/>
                    </a:lnTo>
                    <a:lnTo>
                      <a:pt x="10446" y="4660"/>
                    </a:lnTo>
                    <a:lnTo>
                      <a:pt x="9897" y="2349"/>
                    </a:lnTo>
                    <a:cubicBezTo>
                      <a:pt x="9784" y="1892"/>
                      <a:pt x="9682" y="1543"/>
                      <a:pt x="9585" y="1310"/>
                    </a:cubicBezTo>
                    <a:cubicBezTo>
                      <a:pt x="9489" y="1070"/>
                      <a:pt x="9331" y="876"/>
                      <a:pt x="9110" y="721"/>
                    </a:cubicBezTo>
                    <a:lnTo>
                      <a:pt x="8589" y="333"/>
                    </a:lnTo>
                    <a:lnTo>
                      <a:pt x="8589" y="8"/>
                    </a:lnTo>
                    <a:lnTo>
                      <a:pt x="14557" y="8"/>
                    </a:lnTo>
                    <a:lnTo>
                      <a:pt x="14557" y="333"/>
                    </a:lnTo>
                    <a:lnTo>
                      <a:pt x="13821" y="721"/>
                    </a:lnTo>
                    <a:cubicBezTo>
                      <a:pt x="13504" y="876"/>
                      <a:pt x="13322" y="1093"/>
                      <a:pt x="13283" y="1388"/>
                    </a:cubicBezTo>
                    <a:cubicBezTo>
                      <a:pt x="13243" y="1682"/>
                      <a:pt x="13283" y="2055"/>
                      <a:pt x="13390" y="2512"/>
                    </a:cubicBezTo>
                    <a:lnTo>
                      <a:pt x="16414" y="16351"/>
                    </a:lnTo>
                    <a:lnTo>
                      <a:pt x="19267" y="2768"/>
                    </a:lnTo>
                    <a:cubicBezTo>
                      <a:pt x="19381" y="2248"/>
                      <a:pt x="19420" y="1791"/>
                      <a:pt x="19386" y="1403"/>
                    </a:cubicBezTo>
                    <a:cubicBezTo>
                      <a:pt x="19352" y="1016"/>
                      <a:pt x="19154" y="729"/>
                      <a:pt x="18792" y="558"/>
                    </a:cubicBezTo>
                    <a:lnTo>
                      <a:pt x="18294" y="333"/>
                    </a:lnTo>
                    <a:lnTo>
                      <a:pt x="18294" y="8"/>
                    </a:lnTo>
                    <a:lnTo>
                      <a:pt x="21600" y="8"/>
                    </a:lnTo>
                    <a:lnTo>
                      <a:pt x="21600" y="333"/>
                    </a:lnTo>
                    <a:lnTo>
                      <a:pt x="20983" y="659"/>
                    </a:lnTo>
                    <a:cubicBezTo>
                      <a:pt x="20666" y="814"/>
                      <a:pt x="20445" y="1047"/>
                      <a:pt x="20315" y="1372"/>
                    </a:cubicBezTo>
                    <a:cubicBezTo>
                      <a:pt x="20190" y="1698"/>
                      <a:pt x="20077" y="2101"/>
                      <a:pt x="19981" y="2574"/>
                    </a:cubicBezTo>
                    <a:lnTo>
                      <a:pt x="16034" y="21592"/>
                    </a:lnTo>
                    <a:lnTo>
                      <a:pt x="14393" y="21592"/>
                    </a:lnTo>
                    <a:lnTo>
                      <a:pt x="10826" y="6288"/>
                    </a:lnTo>
                    <a:lnTo>
                      <a:pt x="7162" y="21592"/>
                    </a:lnTo>
                    <a:lnTo>
                      <a:pt x="5520" y="21592"/>
                    </a:lnTo>
                    <a:close/>
                  </a:path>
                </a:pathLst>
              </a:custGeom>
              <a:solidFill>
                <a:srgbClr val="C83B34"/>
              </a:solidFill>
              <a:ln>
                <a:noFill/>
              </a:ln>
            </p:spPr>
            <p:txBody>
              <a:bodyPr anchorCtr="0" anchor="ctr" bIns="0" lIns="0" spcFirstLastPara="1" rIns="0" wrap="square" tIns="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6" name="Google Shape;76;p15"/>
              <p:cNvSpPr/>
              <p:nvPr/>
            </p:nvSpPr>
            <p:spPr>
              <a:xfrm>
                <a:off x="140147" y="0"/>
                <a:ext cx="35821" cy="107133"/>
              </a:xfrm>
              <a:custGeom>
                <a:rect b="b" l="l" r="r" t="t"/>
                <a:pathLst>
                  <a:path extrusionOk="0" h="21600" w="21600">
                    <a:moveTo>
                      <a:pt x="0" y="21600"/>
                    </a:moveTo>
                    <a:lnTo>
                      <a:pt x="0" y="21291"/>
                    </a:lnTo>
                    <a:lnTo>
                      <a:pt x="1296" y="21167"/>
                    </a:lnTo>
                    <a:cubicBezTo>
                      <a:pt x="2527" y="21042"/>
                      <a:pt x="3384" y="20858"/>
                      <a:pt x="3845" y="20608"/>
                    </a:cubicBezTo>
                    <a:cubicBezTo>
                      <a:pt x="4307" y="20358"/>
                      <a:pt x="4549" y="20035"/>
                      <a:pt x="4549" y="19624"/>
                    </a:cubicBezTo>
                    <a:lnTo>
                      <a:pt x="4549" y="9962"/>
                    </a:lnTo>
                    <a:cubicBezTo>
                      <a:pt x="4549" y="9529"/>
                      <a:pt x="4307" y="9206"/>
                      <a:pt x="3845" y="8993"/>
                    </a:cubicBezTo>
                    <a:cubicBezTo>
                      <a:pt x="3384" y="8779"/>
                      <a:pt x="2527" y="8625"/>
                      <a:pt x="1296" y="8544"/>
                    </a:cubicBezTo>
                    <a:lnTo>
                      <a:pt x="0" y="8449"/>
                    </a:lnTo>
                    <a:lnTo>
                      <a:pt x="0" y="8140"/>
                    </a:lnTo>
                    <a:lnTo>
                      <a:pt x="16898" y="6318"/>
                    </a:lnTo>
                    <a:lnTo>
                      <a:pt x="17821" y="6627"/>
                    </a:lnTo>
                    <a:lnTo>
                      <a:pt x="17535" y="11013"/>
                    </a:lnTo>
                    <a:lnTo>
                      <a:pt x="17535" y="19653"/>
                    </a:lnTo>
                    <a:cubicBezTo>
                      <a:pt x="17535" y="20064"/>
                      <a:pt x="17777" y="20395"/>
                      <a:pt x="18238" y="20637"/>
                    </a:cubicBezTo>
                    <a:cubicBezTo>
                      <a:pt x="18699" y="20887"/>
                      <a:pt x="19512" y="21071"/>
                      <a:pt x="20677" y="21196"/>
                    </a:cubicBezTo>
                    <a:lnTo>
                      <a:pt x="21600" y="21291"/>
                    </a:lnTo>
                    <a:lnTo>
                      <a:pt x="21600" y="21600"/>
                    </a:lnTo>
                    <a:lnTo>
                      <a:pt x="0" y="21600"/>
                    </a:lnTo>
                    <a:close/>
                    <a:moveTo>
                      <a:pt x="10899" y="4687"/>
                    </a:moveTo>
                    <a:cubicBezTo>
                      <a:pt x="8811" y="4687"/>
                      <a:pt x="7032" y="4467"/>
                      <a:pt x="5582" y="4026"/>
                    </a:cubicBezTo>
                    <a:cubicBezTo>
                      <a:pt x="4131" y="3585"/>
                      <a:pt x="3406" y="3020"/>
                      <a:pt x="3406" y="2344"/>
                    </a:cubicBezTo>
                    <a:cubicBezTo>
                      <a:pt x="3406" y="1668"/>
                      <a:pt x="4131" y="1080"/>
                      <a:pt x="5582" y="647"/>
                    </a:cubicBezTo>
                    <a:cubicBezTo>
                      <a:pt x="7032" y="213"/>
                      <a:pt x="8790" y="0"/>
                      <a:pt x="10899" y="0"/>
                    </a:cubicBezTo>
                    <a:cubicBezTo>
                      <a:pt x="13008" y="0"/>
                      <a:pt x="14744" y="213"/>
                      <a:pt x="16151" y="647"/>
                    </a:cubicBezTo>
                    <a:cubicBezTo>
                      <a:pt x="17557" y="1080"/>
                      <a:pt x="18282" y="1646"/>
                      <a:pt x="18282" y="2344"/>
                    </a:cubicBezTo>
                    <a:cubicBezTo>
                      <a:pt x="18282" y="3042"/>
                      <a:pt x="17579" y="3585"/>
                      <a:pt x="16151" y="4026"/>
                    </a:cubicBezTo>
                    <a:cubicBezTo>
                      <a:pt x="14744" y="4467"/>
                      <a:pt x="12987" y="4687"/>
                      <a:pt x="10899" y="4687"/>
                    </a:cubicBezTo>
                    <a:close/>
                  </a:path>
                </a:pathLst>
              </a:custGeom>
              <a:solidFill>
                <a:srgbClr val="C83B34"/>
              </a:solidFill>
              <a:ln>
                <a:noFill/>
              </a:ln>
            </p:spPr>
            <p:txBody>
              <a:bodyPr anchorCtr="0" anchor="ctr" bIns="0" lIns="0" spcFirstLastPara="1" rIns="0" wrap="square" tIns="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7" name="Google Shape;77;p15"/>
              <p:cNvSpPr/>
              <p:nvPr/>
            </p:nvSpPr>
            <p:spPr>
              <a:xfrm>
                <a:off x="181323" y="31156"/>
                <a:ext cx="82537" cy="75978"/>
              </a:xfrm>
              <a:custGeom>
                <a:rect b="b" l="l" r="r" t="t"/>
                <a:pathLst>
                  <a:path extrusionOk="0" h="21600" w="21600">
                    <a:moveTo>
                      <a:pt x="0" y="21600"/>
                    </a:moveTo>
                    <a:lnTo>
                      <a:pt x="0" y="21165"/>
                    </a:lnTo>
                    <a:lnTo>
                      <a:pt x="563" y="20989"/>
                    </a:lnTo>
                    <a:cubicBezTo>
                      <a:pt x="1497" y="20698"/>
                      <a:pt x="1965" y="19984"/>
                      <a:pt x="1965" y="18855"/>
                    </a:cubicBezTo>
                    <a:lnTo>
                      <a:pt x="1965" y="5232"/>
                    </a:lnTo>
                    <a:cubicBezTo>
                      <a:pt x="1965" y="4589"/>
                      <a:pt x="1869" y="4123"/>
                      <a:pt x="1688" y="3812"/>
                    </a:cubicBezTo>
                    <a:cubicBezTo>
                      <a:pt x="1497" y="3512"/>
                      <a:pt x="1144" y="3294"/>
                      <a:pt x="610" y="3180"/>
                    </a:cubicBezTo>
                    <a:lnTo>
                      <a:pt x="9" y="3004"/>
                    </a:lnTo>
                    <a:lnTo>
                      <a:pt x="9" y="2569"/>
                    </a:lnTo>
                    <a:lnTo>
                      <a:pt x="6857" y="42"/>
                    </a:lnTo>
                    <a:lnTo>
                      <a:pt x="7257" y="476"/>
                    </a:lnTo>
                    <a:lnTo>
                      <a:pt x="7582" y="3087"/>
                    </a:lnTo>
                    <a:cubicBezTo>
                      <a:pt x="8516" y="2186"/>
                      <a:pt x="9574" y="1450"/>
                      <a:pt x="10748" y="870"/>
                    </a:cubicBezTo>
                    <a:cubicBezTo>
                      <a:pt x="11921" y="290"/>
                      <a:pt x="13084" y="0"/>
                      <a:pt x="14228" y="0"/>
                    </a:cubicBezTo>
                    <a:cubicBezTo>
                      <a:pt x="15992" y="0"/>
                      <a:pt x="17347" y="518"/>
                      <a:pt x="18291" y="1564"/>
                    </a:cubicBezTo>
                    <a:cubicBezTo>
                      <a:pt x="19235" y="2611"/>
                      <a:pt x="19712" y="4206"/>
                      <a:pt x="19712" y="6351"/>
                    </a:cubicBezTo>
                    <a:lnTo>
                      <a:pt x="19712" y="18886"/>
                    </a:lnTo>
                    <a:cubicBezTo>
                      <a:pt x="19712" y="20015"/>
                      <a:pt x="20217" y="20730"/>
                      <a:pt x="21238" y="21020"/>
                    </a:cubicBezTo>
                    <a:lnTo>
                      <a:pt x="21600" y="21155"/>
                    </a:lnTo>
                    <a:lnTo>
                      <a:pt x="21600" y="21589"/>
                    </a:lnTo>
                    <a:lnTo>
                      <a:pt x="12140" y="21589"/>
                    </a:lnTo>
                    <a:lnTo>
                      <a:pt x="12140" y="21155"/>
                    </a:lnTo>
                    <a:lnTo>
                      <a:pt x="12664" y="20978"/>
                    </a:lnTo>
                    <a:cubicBezTo>
                      <a:pt x="13599" y="20657"/>
                      <a:pt x="14066" y="19953"/>
                      <a:pt x="14066" y="18844"/>
                    </a:cubicBezTo>
                    <a:lnTo>
                      <a:pt x="14066" y="4962"/>
                    </a:lnTo>
                    <a:cubicBezTo>
                      <a:pt x="14066" y="3108"/>
                      <a:pt x="13208" y="2175"/>
                      <a:pt x="11501" y="2175"/>
                    </a:cubicBezTo>
                    <a:cubicBezTo>
                      <a:pt x="10328" y="2175"/>
                      <a:pt x="9041" y="2818"/>
                      <a:pt x="7658" y="4092"/>
                    </a:cubicBezTo>
                    <a:lnTo>
                      <a:pt x="7658" y="18886"/>
                    </a:lnTo>
                    <a:cubicBezTo>
                      <a:pt x="7658" y="20015"/>
                      <a:pt x="8125" y="20730"/>
                      <a:pt x="9060" y="21020"/>
                    </a:cubicBezTo>
                    <a:lnTo>
                      <a:pt x="9422" y="21155"/>
                    </a:lnTo>
                    <a:lnTo>
                      <a:pt x="9422" y="21589"/>
                    </a:lnTo>
                    <a:lnTo>
                      <a:pt x="9" y="21589"/>
                    </a:lnTo>
                    <a:close/>
                  </a:path>
                </a:pathLst>
              </a:custGeom>
              <a:solidFill>
                <a:srgbClr val="C83B34"/>
              </a:solidFill>
              <a:ln>
                <a:noFill/>
              </a:ln>
            </p:spPr>
            <p:txBody>
              <a:bodyPr anchorCtr="0" anchor="ctr" bIns="0" lIns="0" spcFirstLastPara="1" rIns="0" wrap="square" tIns="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8" name="Google Shape;78;p15"/>
              <p:cNvSpPr/>
              <p:nvPr/>
            </p:nvSpPr>
            <p:spPr>
              <a:xfrm>
                <a:off x="268815" y="31156"/>
                <a:ext cx="82537" cy="75978"/>
              </a:xfrm>
              <a:custGeom>
                <a:rect b="b" l="l" r="r" t="t"/>
                <a:pathLst>
                  <a:path extrusionOk="0" h="21600" w="21600">
                    <a:moveTo>
                      <a:pt x="0" y="21600"/>
                    </a:moveTo>
                    <a:lnTo>
                      <a:pt x="0" y="21165"/>
                    </a:lnTo>
                    <a:lnTo>
                      <a:pt x="563" y="20989"/>
                    </a:lnTo>
                    <a:cubicBezTo>
                      <a:pt x="1497" y="20698"/>
                      <a:pt x="1965" y="19984"/>
                      <a:pt x="1965" y="18855"/>
                    </a:cubicBezTo>
                    <a:lnTo>
                      <a:pt x="1965" y="5232"/>
                    </a:lnTo>
                    <a:cubicBezTo>
                      <a:pt x="1965" y="4589"/>
                      <a:pt x="1869" y="4123"/>
                      <a:pt x="1688" y="3812"/>
                    </a:cubicBezTo>
                    <a:cubicBezTo>
                      <a:pt x="1497" y="3512"/>
                      <a:pt x="1144" y="3294"/>
                      <a:pt x="610" y="3180"/>
                    </a:cubicBezTo>
                    <a:lnTo>
                      <a:pt x="9" y="3004"/>
                    </a:lnTo>
                    <a:lnTo>
                      <a:pt x="9" y="2569"/>
                    </a:lnTo>
                    <a:lnTo>
                      <a:pt x="6857" y="42"/>
                    </a:lnTo>
                    <a:lnTo>
                      <a:pt x="7257" y="476"/>
                    </a:lnTo>
                    <a:lnTo>
                      <a:pt x="7582" y="3087"/>
                    </a:lnTo>
                    <a:cubicBezTo>
                      <a:pt x="8516" y="2186"/>
                      <a:pt x="9574" y="1450"/>
                      <a:pt x="10748" y="870"/>
                    </a:cubicBezTo>
                    <a:cubicBezTo>
                      <a:pt x="11921" y="290"/>
                      <a:pt x="13084" y="0"/>
                      <a:pt x="14228" y="0"/>
                    </a:cubicBezTo>
                    <a:cubicBezTo>
                      <a:pt x="15992" y="0"/>
                      <a:pt x="17347" y="518"/>
                      <a:pt x="18291" y="1564"/>
                    </a:cubicBezTo>
                    <a:cubicBezTo>
                      <a:pt x="19235" y="2611"/>
                      <a:pt x="19712" y="4206"/>
                      <a:pt x="19712" y="6351"/>
                    </a:cubicBezTo>
                    <a:lnTo>
                      <a:pt x="19712" y="18886"/>
                    </a:lnTo>
                    <a:cubicBezTo>
                      <a:pt x="19712" y="20015"/>
                      <a:pt x="20217" y="20730"/>
                      <a:pt x="21238" y="21020"/>
                    </a:cubicBezTo>
                    <a:lnTo>
                      <a:pt x="21600" y="21155"/>
                    </a:lnTo>
                    <a:lnTo>
                      <a:pt x="21600" y="21589"/>
                    </a:lnTo>
                    <a:lnTo>
                      <a:pt x="12140" y="21589"/>
                    </a:lnTo>
                    <a:lnTo>
                      <a:pt x="12140" y="21155"/>
                    </a:lnTo>
                    <a:lnTo>
                      <a:pt x="12664" y="20978"/>
                    </a:lnTo>
                    <a:cubicBezTo>
                      <a:pt x="13599" y="20657"/>
                      <a:pt x="14066" y="19953"/>
                      <a:pt x="14066" y="18844"/>
                    </a:cubicBezTo>
                    <a:lnTo>
                      <a:pt x="14066" y="4962"/>
                    </a:lnTo>
                    <a:cubicBezTo>
                      <a:pt x="14066" y="3108"/>
                      <a:pt x="13208" y="2175"/>
                      <a:pt x="11501" y="2175"/>
                    </a:cubicBezTo>
                    <a:cubicBezTo>
                      <a:pt x="10328" y="2175"/>
                      <a:pt x="9041" y="2818"/>
                      <a:pt x="7658" y="4092"/>
                    </a:cubicBezTo>
                    <a:lnTo>
                      <a:pt x="7658" y="18886"/>
                    </a:lnTo>
                    <a:cubicBezTo>
                      <a:pt x="7658" y="20015"/>
                      <a:pt x="8125" y="20730"/>
                      <a:pt x="9060" y="21020"/>
                    </a:cubicBezTo>
                    <a:lnTo>
                      <a:pt x="9422" y="21155"/>
                    </a:lnTo>
                    <a:lnTo>
                      <a:pt x="9422" y="21589"/>
                    </a:lnTo>
                    <a:lnTo>
                      <a:pt x="9" y="21589"/>
                    </a:lnTo>
                    <a:close/>
                  </a:path>
                </a:pathLst>
              </a:custGeom>
              <a:solidFill>
                <a:srgbClr val="C83B34"/>
              </a:solidFill>
              <a:ln>
                <a:noFill/>
              </a:ln>
            </p:spPr>
            <p:txBody>
              <a:bodyPr anchorCtr="0" anchor="ctr" bIns="0" lIns="0" spcFirstLastPara="1" rIns="0" wrap="square" tIns="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9" name="Google Shape;79;p15"/>
              <p:cNvSpPr/>
              <p:nvPr/>
            </p:nvSpPr>
            <p:spPr>
              <a:xfrm>
                <a:off x="353756" y="31227"/>
                <a:ext cx="69346" cy="78238"/>
              </a:xfrm>
              <a:custGeom>
                <a:rect b="b" l="l" r="r" t="t"/>
                <a:pathLst>
                  <a:path extrusionOk="0" h="21600" w="21600">
                    <a:moveTo>
                      <a:pt x="11782" y="0"/>
                    </a:moveTo>
                    <a:cubicBezTo>
                      <a:pt x="13847" y="0"/>
                      <a:pt x="15607" y="372"/>
                      <a:pt x="17071" y="1117"/>
                    </a:cubicBezTo>
                    <a:cubicBezTo>
                      <a:pt x="18535" y="1861"/>
                      <a:pt x="19659" y="2877"/>
                      <a:pt x="20431" y="4155"/>
                    </a:cubicBezTo>
                    <a:cubicBezTo>
                      <a:pt x="21214" y="5443"/>
                      <a:pt x="21600" y="6891"/>
                      <a:pt x="21600" y="8531"/>
                    </a:cubicBezTo>
                    <a:cubicBezTo>
                      <a:pt x="21600" y="8843"/>
                      <a:pt x="21588" y="9155"/>
                      <a:pt x="21555" y="9487"/>
                    </a:cubicBezTo>
                    <a:cubicBezTo>
                      <a:pt x="21521" y="9809"/>
                      <a:pt x="21464" y="10101"/>
                      <a:pt x="21361" y="10352"/>
                    </a:cubicBezTo>
                    <a:lnTo>
                      <a:pt x="7151" y="10352"/>
                    </a:lnTo>
                    <a:cubicBezTo>
                      <a:pt x="7185" y="13391"/>
                      <a:pt x="7798" y="15584"/>
                      <a:pt x="8989" y="16922"/>
                    </a:cubicBezTo>
                    <a:cubicBezTo>
                      <a:pt x="10181" y="18260"/>
                      <a:pt x="11952" y="18934"/>
                      <a:pt x="14302" y="18934"/>
                    </a:cubicBezTo>
                    <a:cubicBezTo>
                      <a:pt x="15891" y="18934"/>
                      <a:pt x="17173" y="18713"/>
                      <a:pt x="18161" y="18260"/>
                    </a:cubicBezTo>
                    <a:cubicBezTo>
                      <a:pt x="19148" y="17807"/>
                      <a:pt x="20067" y="17143"/>
                      <a:pt x="20930" y="16278"/>
                    </a:cubicBezTo>
                    <a:lnTo>
                      <a:pt x="21407" y="16660"/>
                    </a:lnTo>
                    <a:cubicBezTo>
                      <a:pt x="20419" y="18210"/>
                      <a:pt x="19114" y="19427"/>
                      <a:pt x="17468" y="20292"/>
                    </a:cubicBezTo>
                    <a:cubicBezTo>
                      <a:pt x="15823" y="21157"/>
                      <a:pt x="13870" y="21600"/>
                      <a:pt x="11577" y="21600"/>
                    </a:cubicBezTo>
                    <a:cubicBezTo>
                      <a:pt x="9285" y="21600"/>
                      <a:pt x="7321" y="21167"/>
                      <a:pt x="5573" y="20312"/>
                    </a:cubicBezTo>
                    <a:cubicBezTo>
                      <a:pt x="3825" y="19457"/>
                      <a:pt x="2452" y="18220"/>
                      <a:pt x="1476" y="16610"/>
                    </a:cubicBezTo>
                    <a:cubicBezTo>
                      <a:pt x="488" y="15000"/>
                      <a:pt x="0" y="13089"/>
                      <a:pt x="0" y="10865"/>
                    </a:cubicBezTo>
                    <a:cubicBezTo>
                      <a:pt x="0" y="8642"/>
                      <a:pt x="568" y="6590"/>
                      <a:pt x="1714" y="4970"/>
                    </a:cubicBezTo>
                    <a:cubicBezTo>
                      <a:pt x="2860" y="3350"/>
                      <a:pt x="4325" y="2113"/>
                      <a:pt x="6129" y="1268"/>
                    </a:cubicBezTo>
                    <a:cubicBezTo>
                      <a:pt x="7923" y="422"/>
                      <a:pt x="9807" y="0"/>
                      <a:pt x="11782" y="0"/>
                    </a:cubicBezTo>
                    <a:close/>
                    <a:moveTo>
                      <a:pt x="11634" y="845"/>
                    </a:moveTo>
                    <a:cubicBezTo>
                      <a:pt x="10715" y="845"/>
                      <a:pt x="9920" y="1086"/>
                      <a:pt x="9273" y="1589"/>
                    </a:cubicBezTo>
                    <a:cubicBezTo>
                      <a:pt x="8626" y="2083"/>
                      <a:pt x="8115" y="2958"/>
                      <a:pt x="7752" y="4205"/>
                    </a:cubicBezTo>
                    <a:cubicBezTo>
                      <a:pt x="7389" y="5463"/>
                      <a:pt x="7185" y="7224"/>
                      <a:pt x="7151" y="9507"/>
                    </a:cubicBezTo>
                    <a:lnTo>
                      <a:pt x="15301" y="9507"/>
                    </a:lnTo>
                    <a:cubicBezTo>
                      <a:pt x="15618" y="6439"/>
                      <a:pt x="15493" y="4226"/>
                      <a:pt x="14915" y="2867"/>
                    </a:cubicBezTo>
                    <a:cubicBezTo>
                      <a:pt x="14347" y="1519"/>
                      <a:pt x="13246" y="835"/>
                      <a:pt x="11623" y="835"/>
                    </a:cubicBezTo>
                    <a:close/>
                  </a:path>
                </a:pathLst>
              </a:custGeom>
              <a:solidFill>
                <a:srgbClr val="C83B34"/>
              </a:solidFill>
              <a:ln>
                <a:noFill/>
              </a:ln>
            </p:spPr>
            <p:txBody>
              <a:bodyPr anchorCtr="0" anchor="ctr" bIns="0" lIns="0" spcFirstLastPara="1" rIns="0" wrap="square" tIns="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0" name="Google Shape;80;p15"/>
              <p:cNvSpPr/>
              <p:nvPr/>
            </p:nvSpPr>
            <p:spPr>
              <a:xfrm>
                <a:off x="427000" y="31155"/>
                <a:ext cx="62787" cy="76014"/>
              </a:xfrm>
              <a:custGeom>
                <a:rect b="b" l="l" r="r" t="t"/>
                <a:pathLst>
                  <a:path extrusionOk="0" h="21600" w="21600">
                    <a:moveTo>
                      <a:pt x="0" y="21590"/>
                    </a:moveTo>
                    <a:lnTo>
                      <a:pt x="0" y="21155"/>
                    </a:lnTo>
                    <a:lnTo>
                      <a:pt x="790" y="20979"/>
                    </a:lnTo>
                    <a:cubicBezTo>
                      <a:pt x="1492" y="20803"/>
                      <a:pt x="1981" y="20544"/>
                      <a:pt x="2244" y="20192"/>
                    </a:cubicBezTo>
                    <a:cubicBezTo>
                      <a:pt x="2507" y="19840"/>
                      <a:pt x="2645" y="19394"/>
                      <a:pt x="2645" y="18846"/>
                    </a:cubicBezTo>
                    <a:lnTo>
                      <a:pt x="2645" y="5229"/>
                    </a:lnTo>
                    <a:cubicBezTo>
                      <a:pt x="2645" y="4587"/>
                      <a:pt x="2507" y="4121"/>
                      <a:pt x="2244" y="3811"/>
                    </a:cubicBezTo>
                    <a:cubicBezTo>
                      <a:pt x="1981" y="3510"/>
                      <a:pt x="1492" y="3293"/>
                      <a:pt x="790" y="3179"/>
                    </a:cubicBezTo>
                    <a:lnTo>
                      <a:pt x="0" y="3003"/>
                    </a:lnTo>
                    <a:lnTo>
                      <a:pt x="0" y="2568"/>
                    </a:lnTo>
                    <a:lnTo>
                      <a:pt x="9064" y="41"/>
                    </a:lnTo>
                    <a:lnTo>
                      <a:pt x="9590" y="476"/>
                    </a:lnTo>
                    <a:lnTo>
                      <a:pt x="10067" y="4214"/>
                    </a:lnTo>
                    <a:lnTo>
                      <a:pt x="10067" y="4566"/>
                    </a:lnTo>
                    <a:cubicBezTo>
                      <a:pt x="10555" y="3759"/>
                      <a:pt x="11195" y="3003"/>
                      <a:pt x="11984" y="2330"/>
                    </a:cubicBezTo>
                    <a:cubicBezTo>
                      <a:pt x="12774" y="1657"/>
                      <a:pt x="13652" y="1087"/>
                      <a:pt x="14617" y="652"/>
                    </a:cubicBezTo>
                    <a:cubicBezTo>
                      <a:pt x="15583" y="217"/>
                      <a:pt x="16535" y="0"/>
                      <a:pt x="17488" y="0"/>
                    </a:cubicBezTo>
                    <a:cubicBezTo>
                      <a:pt x="18817" y="0"/>
                      <a:pt x="19845" y="300"/>
                      <a:pt x="20547" y="911"/>
                    </a:cubicBezTo>
                    <a:cubicBezTo>
                      <a:pt x="21249" y="1522"/>
                      <a:pt x="21600" y="2288"/>
                      <a:pt x="21600" y="3220"/>
                    </a:cubicBezTo>
                    <a:cubicBezTo>
                      <a:pt x="21600" y="4204"/>
                      <a:pt x="21261" y="4970"/>
                      <a:pt x="20572" y="5509"/>
                    </a:cubicBezTo>
                    <a:cubicBezTo>
                      <a:pt x="19882" y="6047"/>
                      <a:pt x="19068" y="6316"/>
                      <a:pt x="18127" y="6316"/>
                    </a:cubicBezTo>
                    <a:cubicBezTo>
                      <a:pt x="16648" y="6316"/>
                      <a:pt x="15357" y="5705"/>
                      <a:pt x="14229" y="4494"/>
                    </a:cubicBezTo>
                    <a:lnTo>
                      <a:pt x="14128" y="4411"/>
                    </a:lnTo>
                    <a:cubicBezTo>
                      <a:pt x="13777" y="4007"/>
                      <a:pt x="13376" y="3780"/>
                      <a:pt x="12912" y="3738"/>
                    </a:cubicBezTo>
                    <a:cubicBezTo>
                      <a:pt x="12461" y="3697"/>
                      <a:pt x="12035" y="3873"/>
                      <a:pt x="11646" y="4287"/>
                    </a:cubicBezTo>
                    <a:cubicBezTo>
                      <a:pt x="11295" y="4546"/>
                      <a:pt x="11007" y="4856"/>
                      <a:pt x="10781" y="5219"/>
                    </a:cubicBezTo>
                    <a:cubicBezTo>
                      <a:pt x="10555" y="5581"/>
                      <a:pt x="10330" y="5996"/>
                      <a:pt x="10117" y="6461"/>
                    </a:cubicBezTo>
                    <a:lnTo>
                      <a:pt x="10117" y="18597"/>
                    </a:lnTo>
                    <a:cubicBezTo>
                      <a:pt x="10117" y="19757"/>
                      <a:pt x="10731" y="20482"/>
                      <a:pt x="11959" y="20772"/>
                    </a:cubicBezTo>
                    <a:lnTo>
                      <a:pt x="13639" y="21165"/>
                    </a:lnTo>
                    <a:lnTo>
                      <a:pt x="13639" y="21600"/>
                    </a:lnTo>
                    <a:lnTo>
                      <a:pt x="0" y="21600"/>
                    </a:lnTo>
                    <a:close/>
                  </a:path>
                </a:pathLst>
              </a:custGeom>
              <a:solidFill>
                <a:srgbClr val="C83B34"/>
              </a:solidFill>
              <a:ln>
                <a:noFill/>
              </a:ln>
            </p:spPr>
            <p:txBody>
              <a:bodyPr anchorCtr="0" anchor="ctr" bIns="0" lIns="0" spcFirstLastPara="1" rIns="0" wrap="square" tIns="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sp>
          <p:nvSpPr>
            <p:cNvPr id="81" name="Google Shape;81;p15"/>
            <p:cNvSpPr/>
            <p:nvPr/>
          </p:nvSpPr>
          <p:spPr>
            <a:xfrm>
              <a:off x="0" y="0"/>
              <a:ext cx="450103" cy="450103"/>
            </a:xfrm>
            <a:custGeom>
              <a:rect b="b" l="l" r="r" t="t"/>
              <a:pathLst>
                <a:path extrusionOk="0" h="21600" w="21600">
                  <a:moveTo>
                    <a:pt x="10800" y="10800"/>
                  </a:moveTo>
                  <a:lnTo>
                    <a:pt x="21600" y="10800"/>
                  </a:lnTo>
                  <a:cubicBezTo>
                    <a:pt x="21600" y="4835"/>
                    <a:pt x="16765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6765"/>
                    <a:pt x="4835" y="21600"/>
                    <a:pt x="10800" y="21600"/>
                  </a:cubicBezTo>
                  <a:lnTo>
                    <a:pt x="10800" y="10800"/>
                  </a:lnTo>
                  <a:close/>
                </a:path>
              </a:pathLst>
            </a:custGeom>
            <a:solidFill>
              <a:srgbClr val="EBBD2F"/>
            </a:solidFill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82" name="Google Shape;82;p15"/>
            <p:cNvGrpSpPr/>
            <p:nvPr/>
          </p:nvGrpSpPr>
          <p:grpSpPr>
            <a:xfrm>
              <a:off x="320568" y="295813"/>
              <a:ext cx="820502" cy="56778"/>
              <a:chOff x="0" y="-1"/>
              <a:chExt cx="820501" cy="56777"/>
            </a:xfrm>
          </p:grpSpPr>
          <p:sp>
            <p:nvSpPr>
              <p:cNvPr id="83" name="Google Shape;83;p15"/>
              <p:cNvSpPr/>
              <p:nvPr/>
            </p:nvSpPr>
            <p:spPr>
              <a:xfrm>
                <a:off x="747925" y="14136"/>
                <a:ext cx="41497" cy="42495"/>
              </a:xfrm>
              <a:custGeom>
                <a:rect b="b" l="l" r="r" t="t"/>
                <a:pathLst>
                  <a:path extrusionOk="0" h="21528" w="20566">
                    <a:moveTo>
                      <a:pt x="15653" y="14365"/>
                    </a:moveTo>
                    <a:cubicBezTo>
                      <a:pt x="15798" y="14217"/>
                      <a:pt x="15924" y="13940"/>
                      <a:pt x="16069" y="13811"/>
                    </a:cubicBezTo>
                    <a:cubicBezTo>
                      <a:pt x="16231" y="13700"/>
                      <a:pt x="16430" y="13645"/>
                      <a:pt x="16610" y="13663"/>
                    </a:cubicBezTo>
                    <a:lnTo>
                      <a:pt x="19500" y="13663"/>
                    </a:lnTo>
                    <a:cubicBezTo>
                      <a:pt x="19807" y="13627"/>
                      <a:pt x="20114" y="13737"/>
                      <a:pt x="20331" y="13940"/>
                    </a:cubicBezTo>
                    <a:cubicBezTo>
                      <a:pt x="20475" y="14162"/>
                      <a:pt x="20475" y="14439"/>
                      <a:pt x="20331" y="14642"/>
                    </a:cubicBezTo>
                    <a:cubicBezTo>
                      <a:pt x="19627" y="16673"/>
                      <a:pt x="18326" y="18445"/>
                      <a:pt x="16610" y="19700"/>
                    </a:cubicBezTo>
                    <a:cubicBezTo>
                      <a:pt x="14823" y="20919"/>
                      <a:pt x="12709" y="21546"/>
                      <a:pt x="10560" y="21528"/>
                    </a:cubicBezTo>
                    <a:cubicBezTo>
                      <a:pt x="7743" y="21565"/>
                      <a:pt x="5016" y="20457"/>
                      <a:pt x="2993" y="18426"/>
                    </a:cubicBezTo>
                    <a:cubicBezTo>
                      <a:pt x="-998" y="14125"/>
                      <a:pt x="-998" y="7387"/>
                      <a:pt x="2993" y="3104"/>
                    </a:cubicBezTo>
                    <a:cubicBezTo>
                      <a:pt x="5016" y="1091"/>
                      <a:pt x="7743" y="-16"/>
                      <a:pt x="10560" y="2"/>
                    </a:cubicBezTo>
                    <a:cubicBezTo>
                      <a:pt x="12709" y="-35"/>
                      <a:pt x="14823" y="593"/>
                      <a:pt x="16610" y="1830"/>
                    </a:cubicBezTo>
                    <a:cubicBezTo>
                      <a:pt x="18362" y="3030"/>
                      <a:pt x="19699" y="4747"/>
                      <a:pt x="20457" y="6759"/>
                    </a:cubicBezTo>
                    <a:cubicBezTo>
                      <a:pt x="20602" y="6980"/>
                      <a:pt x="20602" y="7257"/>
                      <a:pt x="20457" y="7461"/>
                    </a:cubicBezTo>
                    <a:cubicBezTo>
                      <a:pt x="20313" y="7608"/>
                      <a:pt x="20114" y="7700"/>
                      <a:pt x="19916" y="7737"/>
                    </a:cubicBezTo>
                    <a:lnTo>
                      <a:pt x="16881" y="7737"/>
                    </a:lnTo>
                    <a:cubicBezTo>
                      <a:pt x="16646" y="7756"/>
                      <a:pt x="16412" y="7719"/>
                      <a:pt x="16195" y="7590"/>
                    </a:cubicBezTo>
                    <a:cubicBezTo>
                      <a:pt x="15942" y="7479"/>
                      <a:pt x="15743" y="7276"/>
                      <a:pt x="15653" y="7036"/>
                    </a:cubicBezTo>
                    <a:cubicBezTo>
                      <a:pt x="15129" y="6168"/>
                      <a:pt x="14353" y="5485"/>
                      <a:pt x="13450" y="5061"/>
                    </a:cubicBezTo>
                    <a:cubicBezTo>
                      <a:pt x="11102" y="3713"/>
                      <a:pt x="8140" y="4174"/>
                      <a:pt x="6298" y="6186"/>
                    </a:cubicBezTo>
                    <a:cubicBezTo>
                      <a:pt x="3950" y="8771"/>
                      <a:pt x="3950" y="12759"/>
                      <a:pt x="6298" y="15325"/>
                    </a:cubicBezTo>
                    <a:cubicBezTo>
                      <a:pt x="7346" y="16599"/>
                      <a:pt x="8935" y="17282"/>
                      <a:pt x="10560" y="17152"/>
                    </a:cubicBezTo>
                    <a:cubicBezTo>
                      <a:pt x="12637" y="17263"/>
                      <a:pt x="14606" y="16174"/>
                      <a:pt x="15653" y="1434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0" lIns="0" spcFirstLastPara="1" rIns="0" wrap="square" tIns="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4" name="Google Shape;84;p15"/>
              <p:cNvSpPr/>
              <p:nvPr/>
            </p:nvSpPr>
            <p:spPr>
              <a:xfrm>
                <a:off x="794374" y="4519"/>
                <a:ext cx="26127" cy="51931"/>
              </a:xfrm>
              <a:custGeom>
                <a:rect b="b" l="l" r="r" t="t"/>
                <a:pathLst>
                  <a:path extrusionOk="0" h="21571" w="21127">
                    <a:moveTo>
                      <a:pt x="20983" y="19012"/>
                    </a:moveTo>
                    <a:lnTo>
                      <a:pt x="18743" y="16938"/>
                    </a:lnTo>
                    <a:cubicBezTo>
                      <a:pt x="18743" y="16711"/>
                      <a:pt x="18301" y="16711"/>
                      <a:pt x="17860" y="16711"/>
                    </a:cubicBezTo>
                    <a:cubicBezTo>
                      <a:pt x="17741" y="16711"/>
                      <a:pt x="17623" y="16757"/>
                      <a:pt x="17623" y="16832"/>
                    </a:cubicBezTo>
                    <a:cubicBezTo>
                      <a:pt x="16239" y="17331"/>
                      <a:pt x="14736" y="17725"/>
                      <a:pt x="13145" y="17982"/>
                    </a:cubicBezTo>
                    <a:cubicBezTo>
                      <a:pt x="11907" y="18240"/>
                      <a:pt x="10492" y="18194"/>
                      <a:pt x="9313" y="17861"/>
                    </a:cubicBezTo>
                    <a:cubicBezTo>
                      <a:pt x="7988" y="17407"/>
                      <a:pt x="7280" y="16605"/>
                      <a:pt x="7516" y="15788"/>
                    </a:cubicBezTo>
                    <a:lnTo>
                      <a:pt x="7516" y="7614"/>
                    </a:lnTo>
                    <a:lnTo>
                      <a:pt x="16946" y="7614"/>
                    </a:lnTo>
                    <a:cubicBezTo>
                      <a:pt x="17270" y="7583"/>
                      <a:pt x="17594" y="7508"/>
                      <a:pt x="17830" y="7387"/>
                    </a:cubicBezTo>
                    <a:cubicBezTo>
                      <a:pt x="18095" y="7281"/>
                      <a:pt x="18272" y="7099"/>
                      <a:pt x="18272" y="6932"/>
                    </a:cubicBezTo>
                    <a:lnTo>
                      <a:pt x="18272" y="4965"/>
                    </a:lnTo>
                    <a:cubicBezTo>
                      <a:pt x="18213" y="4602"/>
                      <a:pt x="17653" y="4299"/>
                      <a:pt x="16917" y="4269"/>
                    </a:cubicBezTo>
                    <a:lnTo>
                      <a:pt x="7487" y="4269"/>
                    </a:lnTo>
                    <a:lnTo>
                      <a:pt x="7487" y="696"/>
                    </a:lnTo>
                    <a:cubicBezTo>
                      <a:pt x="7398" y="333"/>
                      <a:pt x="6838" y="61"/>
                      <a:pt x="6131" y="0"/>
                    </a:cubicBezTo>
                    <a:lnTo>
                      <a:pt x="1417" y="0"/>
                    </a:lnTo>
                    <a:cubicBezTo>
                      <a:pt x="709" y="45"/>
                      <a:pt x="178" y="333"/>
                      <a:pt x="60" y="696"/>
                    </a:cubicBezTo>
                    <a:lnTo>
                      <a:pt x="60" y="16378"/>
                    </a:lnTo>
                    <a:cubicBezTo>
                      <a:pt x="-234" y="17710"/>
                      <a:pt x="562" y="19057"/>
                      <a:pt x="2300" y="20071"/>
                    </a:cubicBezTo>
                    <a:cubicBezTo>
                      <a:pt x="4540" y="21070"/>
                      <a:pt x="7427" y="21600"/>
                      <a:pt x="10374" y="21570"/>
                    </a:cubicBezTo>
                    <a:cubicBezTo>
                      <a:pt x="14058" y="21449"/>
                      <a:pt x="17564" y="20768"/>
                      <a:pt x="20482" y="19602"/>
                    </a:cubicBezTo>
                    <a:cubicBezTo>
                      <a:pt x="21366" y="19481"/>
                      <a:pt x="21160" y="19239"/>
                      <a:pt x="20924" y="1901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0" lIns="0" spcFirstLastPara="1" rIns="0" wrap="square" tIns="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5" name="Google Shape;85;p15"/>
              <p:cNvSpPr/>
              <p:nvPr/>
            </p:nvSpPr>
            <p:spPr>
              <a:xfrm>
                <a:off x="231857" y="-1"/>
                <a:ext cx="36586" cy="56083"/>
              </a:xfrm>
              <a:custGeom>
                <a:rect b="b" l="l" r="r" t="t"/>
                <a:pathLst>
                  <a:path extrusionOk="0" h="21489" w="21600">
                    <a:moveTo>
                      <a:pt x="8971" y="8951"/>
                    </a:moveTo>
                    <a:lnTo>
                      <a:pt x="8971" y="20861"/>
                    </a:lnTo>
                    <a:cubicBezTo>
                      <a:pt x="8928" y="21014"/>
                      <a:pt x="8821" y="21168"/>
                      <a:pt x="8649" y="21279"/>
                    </a:cubicBezTo>
                    <a:cubicBezTo>
                      <a:pt x="8498" y="21405"/>
                      <a:pt x="8240" y="21489"/>
                      <a:pt x="8004" y="21489"/>
                    </a:cubicBezTo>
                    <a:lnTo>
                      <a:pt x="4561" y="21489"/>
                    </a:lnTo>
                    <a:cubicBezTo>
                      <a:pt x="4324" y="21461"/>
                      <a:pt x="4088" y="21391"/>
                      <a:pt x="3916" y="21279"/>
                    </a:cubicBezTo>
                    <a:cubicBezTo>
                      <a:pt x="3722" y="21182"/>
                      <a:pt x="3593" y="21014"/>
                      <a:pt x="3593" y="20861"/>
                    </a:cubicBezTo>
                    <a:lnTo>
                      <a:pt x="3593" y="8951"/>
                    </a:lnTo>
                    <a:lnTo>
                      <a:pt x="968" y="8951"/>
                    </a:lnTo>
                    <a:cubicBezTo>
                      <a:pt x="732" y="8923"/>
                      <a:pt x="495" y="8853"/>
                      <a:pt x="323" y="8741"/>
                    </a:cubicBezTo>
                    <a:cubicBezTo>
                      <a:pt x="129" y="8644"/>
                      <a:pt x="0" y="8476"/>
                      <a:pt x="0" y="8322"/>
                    </a:cubicBezTo>
                    <a:lnTo>
                      <a:pt x="0" y="6507"/>
                    </a:lnTo>
                    <a:cubicBezTo>
                      <a:pt x="43" y="6354"/>
                      <a:pt x="151" y="6200"/>
                      <a:pt x="323" y="6088"/>
                    </a:cubicBezTo>
                    <a:cubicBezTo>
                      <a:pt x="517" y="6005"/>
                      <a:pt x="753" y="5963"/>
                      <a:pt x="968" y="5977"/>
                    </a:cubicBezTo>
                    <a:lnTo>
                      <a:pt x="3593" y="5977"/>
                    </a:lnTo>
                    <a:lnTo>
                      <a:pt x="3593" y="4706"/>
                    </a:lnTo>
                    <a:cubicBezTo>
                      <a:pt x="3378" y="3365"/>
                      <a:pt x="4109" y="2039"/>
                      <a:pt x="5550" y="1090"/>
                    </a:cubicBezTo>
                    <a:cubicBezTo>
                      <a:pt x="7551" y="266"/>
                      <a:pt x="9918" y="-111"/>
                      <a:pt x="12263" y="28"/>
                    </a:cubicBezTo>
                    <a:cubicBezTo>
                      <a:pt x="13683" y="28"/>
                      <a:pt x="15103" y="112"/>
                      <a:pt x="16523" y="238"/>
                    </a:cubicBezTo>
                    <a:cubicBezTo>
                      <a:pt x="17513" y="350"/>
                      <a:pt x="18158" y="657"/>
                      <a:pt x="18158" y="978"/>
                    </a:cubicBezTo>
                    <a:lnTo>
                      <a:pt x="18158" y="2682"/>
                    </a:lnTo>
                    <a:cubicBezTo>
                      <a:pt x="18201" y="2947"/>
                      <a:pt x="17900" y="3184"/>
                      <a:pt x="17513" y="3212"/>
                    </a:cubicBezTo>
                    <a:lnTo>
                      <a:pt x="17018" y="3212"/>
                    </a:lnTo>
                    <a:lnTo>
                      <a:pt x="16373" y="3100"/>
                    </a:lnTo>
                    <a:cubicBezTo>
                      <a:pt x="15662" y="2989"/>
                      <a:pt x="14953" y="2919"/>
                      <a:pt x="14242" y="2891"/>
                    </a:cubicBezTo>
                    <a:cubicBezTo>
                      <a:pt x="13597" y="2891"/>
                      <a:pt x="13102" y="2779"/>
                      <a:pt x="12435" y="2779"/>
                    </a:cubicBezTo>
                    <a:cubicBezTo>
                      <a:pt x="11424" y="2695"/>
                      <a:pt x="10413" y="2877"/>
                      <a:pt x="9638" y="3310"/>
                    </a:cubicBezTo>
                    <a:cubicBezTo>
                      <a:pt x="8950" y="3757"/>
                      <a:pt x="8649" y="4385"/>
                      <a:pt x="8821" y="5013"/>
                    </a:cubicBezTo>
                    <a:lnTo>
                      <a:pt x="8821" y="5977"/>
                    </a:lnTo>
                    <a:lnTo>
                      <a:pt x="20632" y="5977"/>
                    </a:lnTo>
                    <a:cubicBezTo>
                      <a:pt x="20868" y="6005"/>
                      <a:pt x="21105" y="6074"/>
                      <a:pt x="21278" y="6186"/>
                    </a:cubicBezTo>
                    <a:cubicBezTo>
                      <a:pt x="21471" y="6284"/>
                      <a:pt x="21600" y="6452"/>
                      <a:pt x="21600" y="6605"/>
                    </a:cubicBezTo>
                    <a:lnTo>
                      <a:pt x="21600" y="20861"/>
                    </a:lnTo>
                    <a:cubicBezTo>
                      <a:pt x="21557" y="21014"/>
                      <a:pt x="21449" y="21168"/>
                      <a:pt x="21278" y="21279"/>
                    </a:cubicBezTo>
                    <a:cubicBezTo>
                      <a:pt x="21127" y="21405"/>
                      <a:pt x="20868" y="21489"/>
                      <a:pt x="20632" y="21489"/>
                    </a:cubicBezTo>
                    <a:lnTo>
                      <a:pt x="17190" y="21489"/>
                    </a:lnTo>
                    <a:cubicBezTo>
                      <a:pt x="16953" y="21461"/>
                      <a:pt x="16717" y="21391"/>
                      <a:pt x="16544" y="21279"/>
                    </a:cubicBezTo>
                    <a:cubicBezTo>
                      <a:pt x="16351" y="21182"/>
                      <a:pt x="16221" y="21014"/>
                      <a:pt x="16221" y="20861"/>
                    </a:cubicBezTo>
                    <a:lnTo>
                      <a:pt x="16221" y="8951"/>
                    </a:lnTo>
                    <a:lnTo>
                      <a:pt x="9014" y="895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0" lIns="0" spcFirstLastPara="1" rIns="0" wrap="square" tIns="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6" name="Google Shape;86;p15"/>
              <p:cNvSpPr/>
              <p:nvPr/>
            </p:nvSpPr>
            <p:spPr>
              <a:xfrm>
                <a:off x="317864" y="14795"/>
                <a:ext cx="41861" cy="41945"/>
              </a:xfrm>
              <a:custGeom>
                <a:rect b="b" l="l" r="r" t="t"/>
                <a:pathLst>
                  <a:path extrusionOk="0" h="21582" w="20643">
                    <a:moveTo>
                      <a:pt x="4506" y="10837"/>
                    </a:moveTo>
                    <a:cubicBezTo>
                      <a:pt x="4470" y="12600"/>
                      <a:pt x="5117" y="14287"/>
                      <a:pt x="6285" y="15543"/>
                    </a:cubicBezTo>
                    <a:cubicBezTo>
                      <a:pt x="7363" y="16781"/>
                      <a:pt x="8926" y="17456"/>
                      <a:pt x="10526" y="17400"/>
                    </a:cubicBezTo>
                    <a:cubicBezTo>
                      <a:pt x="12125" y="17400"/>
                      <a:pt x="13653" y="16725"/>
                      <a:pt x="14767" y="15543"/>
                    </a:cubicBezTo>
                    <a:cubicBezTo>
                      <a:pt x="17103" y="12919"/>
                      <a:pt x="17103" y="8869"/>
                      <a:pt x="14767" y="6263"/>
                    </a:cubicBezTo>
                    <a:cubicBezTo>
                      <a:pt x="12449" y="3806"/>
                      <a:pt x="8675" y="3731"/>
                      <a:pt x="6285" y="6112"/>
                    </a:cubicBezTo>
                    <a:lnTo>
                      <a:pt x="6141" y="6263"/>
                    </a:lnTo>
                    <a:cubicBezTo>
                      <a:pt x="4973" y="7462"/>
                      <a:pt x="4362" y="9131"/>
                      <a:pt x="4506" y="10837"/>
                    </a:cubicBezTo>
                    <a:close/>
                    <a:moveTo>
                      <a:pt x="19978" y="21131"/>
                    </a:moveTo>
                    <a:lnTo>
                      <a:pt x="17247" y="21131"/>
                    </a:lnTo>
                    <a:cubicBezTo>
                      <a:pt x="17049" y="21094"/>
                      <a:pt x="16851" y="21000"/>
                      <a:pt x="16708" y="20850"/>
                    </a:cubicBezTo>
                    <a:cubicBezTo>
                      <a:pt x="16546" y="20719"/>
                      <a:pt x="16438" y="20494"/>
                      <a:pt x="16438" y="20287"/>
                    </a:cubicBezTo>
                    <a:lnTo>
                      <a:pt x="16438" y="18281"/>
                    </a:lnTo>
                    <a:cubicBezTo>
                      <a:pt x="15647" y="19275"/>
                      <a:pt x="14659" y="20100"/>
                      <a:pt x="13563" y="20719"/>
                    </a:cubicBezTo>
                    <a:cubicBezTo>
                      <a:pt x="12413" y="21300"/>
                      <a:pt x="11137" y="21600"/>
                      <a:pt x="9861" y="21581"/>
                    </a:cubicBezTo>
                    <a:cubicBezTo>
                      <a:pt x="7219" y="21581"/>
                      <a:pt x="4686" y="20437"/>
                      <a:pt x="2870" y="18431"/>
                    </a:cubicBezTo>
                    <a:cubicBezTo>
                      <a:pt x="-957" y="14119"/>
                      <a:pt x="-957" y="7462"/>
                      <a:pt x="2870" y="3150"/>
                    </a:cubicBezTo>
                    <a:cubicBezTo>
                      <a:pt x="4686" y="1144"/>
                      <a:pt x="7201" y="0"/>
                      <a:pt x="9861" y="0"/>
                    </a:cubicBezTo>
                    <a:cubicBezTo>
                      <a:pt x="11101" y="0"/>
                      <a:pt x="12305" y="281"/>
                      <a:pt x="13419" y="862"/>
                    </a:cubicBezTo>
                    <a:cubicBezTo>
                      <a:pt x="14479" y="1462"/>
                      <a:pt x="15450" y="2231"/>
                      <a:pt x="16294" y="3150"/>
                    </a:cubicBezTo>
                    <a:lnTo>
                      <a:pt x="16294" y="1144"/>
                    </a:lnTo>
                    <a:cubicBezTo>
                      <a:pt x="16330" y="937"/>
                      <a:pt x="16420" y="731"/>
                      <a:pt x="16564" y="581"/>
                    </a:cubicBezTo>
                    <a:cubicBezTo>
                      <a:pt x="16689" y="413"/>
                      <a:pt x="16905" y="300"/>
                      <a:pt x="17103" y="300"/>
                    </a:cubicBezTo>
                    <a:lnTo>
                      <a:pt x="19834" y="300"/>
                    </a:lnTo>
                    <a:cubicBezTo>
                      <a:pt x="20032" y="338"/>
                      <a:pt x="20230" y="431"/>
                      <a:pt x="20373" y="581"/>
                    </a:cubicBezTo>
                    <a:cubicBezTo>
                      <a:pt x="20535" y="713"/>
                      <a:pt x="20643" y="937"/>
                      <a:pt x="20643" y="1144"/>
                    </a:cubicBezTo>
                    <a:lnTo>
                      <a:pt x="20643" y="20287"/>
                    </a:lnTo>
                    <a:cubicBezTo>
                      <a:pt x="20607" y="20494"/>
                      <a:pt x="20517" y="20700"/>
                      <a:pt x="20373" y="20850"/>
                    </a:cubicBezTo>
                    <a:cubicBezTo>
                      <a:pt x="20427" y="21131"/>
                      <a:pt x="20104" y="21131"/>
                      <a:pt x="19960" y="2113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0" lIns="0" spcFirstLastPara="1" rIns="0" wrap="square" tIns="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7" name="Google Shape;87;p15"/>
              <p:cNvSpPr/>
              <p:nvPr/>
            </p:nvSpPr>
            <p:spPr>
              <a:xfrm>
                <a:off x="407738" y="14466"/>
                <a:ext cx="41082" cy="41927"/>
              </a:xfrm>
              <a:custGeom>
                <a:rect b="b" l="l" r="r" t="t"/>
                <a:pathLst>
                  <a:path extrusionOk="0" h="21443" w="20533">
                    <a:moveTo>
                      <a:pt x="15852" y="14333"/>
                    </a:moveTo>
                    <a:cubicBezTo>
                      <a:pt x="15998" y="14184"/>
                      <a:pt x="16125" y="13905"/>
                      <a:pt x="16271" y="13774"/>
                    </a:cubicBezTo>
                    <a:cubicBezTo>
                      <a:pt x="16435" y="13662"/>
                      <a:pt x="16635" y="13606"/>
                      <a:pt x="16817" y="13625"/>
                    </a:cubicBezTo>
                    <a:lnTo>
                      <a:pt x="19731" y="13625"/>
                    </a:lnTo>
                    <a:cubicBezTo>
                      <a:pt x="20005" y="13625"/>
                      <a:pt x="20278" y="13625"/>
                      <a:pt x="20424" y="13905"/>
                    </a:cubicBezTo>
                    <a:cubicBezTo>
                      <a:pt x="20569" y="14128"/>
                      <a:pt x="20569" y="14408"/>
                      <a:pt x="20424" y="14612"/>
                    </a:cubicBezTo>
                    <a:cubicBezTo>
                      <a:pt x="19768" y="16663"/>
                      <a:pt x="18438" y="18415"/>
                      <a:pt x="16672" y="19589"/>
                    </a:cubicBezTo>
                    <a:cubicBezTo>
                      <a:pt x="14869" y="20837"/>
                      <a:pt x="12738" y="21471"/>
                      <a:pt x="10570" y="21434"/>
                    </a:cubicBezTo>
                    <a:cubicBezTo>
                      <a:pt x="7748" y="21564"/>
                      <a:pt x="5016" y="20409"/>
                      <a:pt x="3085" y="18302"/>
                    </a:cubicBezTo>
                    <a:cubicBezTo>
                      <a:pt x="-1013" y="14128"/>
                      <a:pt x="-1031" y="7344"/>
                      <a:pt x="3048" y="3151"/>
                    </a:cubicBezTo>
                    <a:cubicBezTo>
                      <a:pt x="5034" y="1101"/>
                      <a:pt x="7748" y="-36"/>
                      <a:pt x="10570" y="1"/>
                    </a:cubicBezTo>
                    <a:cubicBezTo>
                      <a:pt x="12701" y="-18"/>
                      <a:pt x="14777" y="616"/>
                      <a:pt x="16544" y="1846"/>
                    </a:cubicBezTo>
                    <a:cubicBezTo>
                      <a:pt x="18292" y="2965"/>
                      <a:pt x="19622" y="4679"/>
                      <a:pt x="20296" y="6673"/>
                    </a:cubicBezTo>
                    <a:cubicBezTo>
                      <a:pt x="20442" y="6897"/>
                      <a:pt x="20442" y="7176"/>
                      <a:pt x="20296" y="7382"/>
                    </a:cubicBezTo>
                    <a:cubicBezTo>
                      <a:pt x="20150" y="7530"/>
                      <a:pt x="19950" y="7624"/>
                      <a:pt x="19749" y="7661"/>
                    </a:cubicBezTo>
                    <a:lnTo>
                      <a:pt x="16690" y="7661"/>
                    </a:lnTo>
                    <a:cubicBezTo>
                      <a:pt x="16453" y="7680"/>
                      <a:pt x="16216" y="7642"/>
                      <a:pt x="15998" y="7512"/>
                    </a:cubicBezTo>
                    <a:cubicBezTo>
                      <a:pt x="15852" y="7363"/>
                      <a:pt x="15579" y="7232"/>
                      <a:pt x="15452" y="6953"/>
                    </a:cubicBezTo>
                    <a:cubicBezTo>
                      <a:pt x="14923" y="6077"/>
                      <a:pt x="14140" y="5387"/>
                      <a:pt x="13229" y="4959"/>
                    </a:cubicBezTo>
                    <a:cubicBezTo>
                      <a:pt x="12373" y="4511"/>
                      <a:pt x="11426" y="4269"/>
                      <a:pt x="10461" y="4250"/>
                    </a:cubicBezTo>
                    <a:cubicBezTo>
                      <a:pt x="8822" y="4250"/>
                      <a:pt x="7237" y="4977"/>
                      <a:pt x="6163" y="6245"/>
                    </a:cubicBezTo>
                    <a:cubicBezTo>
                      <a:pt x="3795" y="8798"/>
                      <a:pt x="3795" y="12786"/>
                      <a:pt x="6163" y="15340"/>
                    </a:cubicBezTo>
                    <a:cubicBezTo>
                      <a:pt x="7256" y="16570"/>
                      <a:pt x="8840" y="17240"/>
                      <a:pt x="10461" y="17184"/>
                    </a:cubicBezTo>
                    <a:cubicBezTo>
                      <a:pt x="11463" y="17184"/>
                      <a:pt x="12464" y="16924"/>
                      <a:pt x="13375" y="16476"/>
                    </a:cubicBezTo>
                    <a:cubicBezTo>
                      <a:pt x="14449" y="16141"/>
                      <a:pt x="15360" y="15376"/>
                      <a:pt x="15870" y="1435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0" lIns="0" spcFirstLastPara="1" rIns="0" wrap="square" tIns="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8" name="Google Shape;88;p15"/>
              <p:cNvSpPr/>
              <p:nvPr/>
            </p:nvSpPr>
            <p:spPr>
              <a:xfrm>
                <a:off x="452979" y="14743"/>
                <a:ext cx="42535" cy="41698"/>
              </a:xfrm>
              <a:custGeom>
                <a:rect b="b" l="l" r="r" t="t"/>
                <a:pathLst>
                  <a:path extrusionOk="0" h="21198" w="21205">
                    <a:moveTo>
                      <a:pt x="10969" y="4102"/>
                    </a:moveTo>
                    <a:cubicBezTo>
                      <a:pt x="9571" y="4102"/>
                      <a:pt x="8226" y="4528"/>
                      <a:pt x="7100" y="5380"/>
                    </a:cubicBezTo>
                    <a:cubicBezTo>
                      <a:pt x="5992" y="6232"/>
                      <a:pt x="5302" y="7510"/>
                      <a:pt x="5156" y="8900"/>
                    </a:cubicBezTo>
                    <a:lnTo>
                      <a:pt x="16510" y="8900"/>
                    </a:lnTo>
                    <a:cubicBezTo>
                      <a:pt x="16219" y="6047"/>
                      <a:pt x="13785" y="3936"/>
                      <a:pt x="10969" y="4121"/>
                    </a:cubicBezTo>
                    <a:close/>
                    <a:moveTo>
                      <a:pt x="15820" y="14958"/>
                    </a:moveTo>
                    <a:cubicBezTo>
                      <a:pt x="15965" y="14680"/>
                      <a:pt x="16237" y="14532"/>
                      <a:pt x="16365" y="14402"/>
                    </a:cubicBezTo>
                    <a:cubicBezTo>
                      <a:pt x="16583" y="14291"/>
                      <a:pt x="16819" y="14235"/>
                      <a:pt x="17055" y="14254"/>
                    </a:cubicBezTo>
                    <a:lnTo>
                      <a:pt x="19816" y="14254"/>
                    </a:lnTo>
                    <a:cubicBezTo>
                      <a:pt x="20071" y="14254"/>
                      <a:pt x="20325" y="14365"/>
                      <a:pt x="20507" y="14532"/>
                    </a:cubicBezTo>
                    <a:cubicBezTo>
                      <a:pt x="20652" y="14791"/>
                      <a:pt x="20652" y="15106"/>
                      <a:pt x="20507" y="15384"/>
                    </a:cubicBezTo>
                    <a:cubicBezTo>
                      <a:pt x="19726" y="17163"/>
                      <a:pt x="18417" y="18644"/>
                      <a:pt x="16764" y="19626"/>
                    </a:cubicBezTo>
                    <a:cubicBezTo>
                      <a:pt x="15002" y="20701"/>
                      <a:pt x="12986" y="21238"/>
                      <a:pt x="10951" y="21182"/>
                    </a:cubicBezTo>
                    <a:cubicBezTo>
                      <a:pt x="5210" y="21497"/>
                      <a:pt x="324" y="17014"/>
                      <a:pt x="15" y="11160"/>
                    </a:cubicBezTo>
                    <a:cubicBezTo>
                      <a:pt x="-294" y="5306"/>
                      <a:pt x="4103" y="323"/>
                      <a:pt x="9843" y="8"/>
                    </a:cubicBezTo>
                    <a:lnTo>
                      <a:pt x="10951" y="8"/>
                    </a:lnTo>
                    <a:cubicBezTo>
                      <a:pt x="13694" y="-103"/>
                      <a:pt x="16365" y="971"/>
                      <a:pt x="18290" y="2972"/>
                    </a:cubicBezTo>
                    <a:cubicBezTo>
                      <a:pt x="20253" y="4991"/>
                      <a:pt x="21306" y="7751"/>
                      <a:pt x="21197" y="10586"/>
                    </a:cubicBezTo>
                    <a:cubicBezTo>
                      <a:pt x="21233" y="10901"/>
                      <a:pt x="21125" y="11216"/>
                      <a:pt x="20925" y="11438"/>
                    </a:cubicBezTo>
                    <a:cubicBezTo>
                      <a:pt x="20743" y="11623"/>
                      <a:pt x="20488" y="11716"/>
                      <a:pt x="20234" y="11716"/>
                    </a:cubicBezTo>
                    <a:lnTo>
                      <a:pt x="5011" y="11716"/>
                    </a:lnTo>
                    <a:cubicBezTo>
                      <a:pt x="5120" y="13217"/>
                      <a:pt x="5756" y="14624"/>
                      <a:pt x="6809" y="15662"/>
                    </a:cubicBezTo>
                    <a:cubicBezTo>
                      <a:pt x="7935" y="16625"/>
                      <a:pt x="9353" y="17125"/>
                      <a:pt x="10824" y="17070"/>
                    </a:cubicBezTo>
                    <a:cubicBezTo>
                      <a:pt x="11769" y="17107"/>
                      <a:pt x="12732" y="16903"/>
                      <a:pt x="13585" y="16514"/>
                    </a:cubicBezTo>
                    <a:cubicBezTo>
                      <a:pt x="14476" y="16255"/>
                      <a:pt x="15238" y="15699"/>
                      <a:pt x="15802" y="14958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0" lIns="0" spcFirstLastPara="1" rIns="0" wrap="square" tIns="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9" name="Google Shape;89;p15"/>
              <p:cNvSpPr/>
              <p:nvPr/>
            </p:nvSpPr>
            <p:spPr>
              <a:xfrm>
                <a:off x="366465" y="14635"/>
                <a:ext cx="36810" cy="41666"/>
              </a:xfrm>
              <a:custGeom>
                <a:rect b="b" l="l" r="r" t="t"/>
                <a:pathLst>
                  <a:path extrusionOk="0" h="21383" w="21540">
                    <a:moveTo>
                      <a:pt x="19318" y="2046"/>
                    </a:moveTo>
                    <a:cubicBezTo>
                      <a:pt x="18060" y="1036"/>
                      <a:pt x="16461" y="381"/>
                      <a:pt x="14777" y="195"/>
                    </a:cubicBezTo>
                    <a:cubicBezTo>
                      <a:pt x="12474" y="-217"/>
                      <a:pt x="10086" y="26"/>
                      <a:pt x="7953" y="905"/>
                    </a:cubicBezTo>
                    <a:cubicBezTo>
                      <a:pt x="6781" y="1335"/>
                      <a:pt x="5821" y="2083"/>
                      <a:pt x="5182" y="3037"/>
                    </a:cubicBezTo>
                    <a:lnTo>
                      <a:pt x="5182" y="1335"/>
                    </a:lnTo>
                    <a:cubicBezTo>
                      <a:pt x="5118" y="886"/>
                      <a:pt x="4712" y="550"/>
                      <a:pt x="4201" y="475"/>
                    </a:cubicBezTo>
                    <a:lnTo>
                      <a:pt x="960" y="475"/>
                    </a:lnTo>
                    <a:cubicBezTo>
                      <a:pt x="725" y="513"/>
                      <a:pt x="490" y="606"/>
                      <a:pt x="320" y="756"/>
                    </a:cubicBezTo>
                    <a:cubicBezTo>
                      <a:pt x="128" y="886"/>
                      <a:pt x="0" y="1111"/>
                      <a:pt x="0" y="1316"/>
                    </a:cubicBezTo>
                    <a:lnTo>
                      <a:pt x="0" y="20410"/>
                    </a:lnTo>
                    <a:cubicBezTo>
                      <a:pt x="43" y="20616"/>
                      <a:pt x="149" y="20822"/>
                      <a:pt x="320" y="20972"/>
                    </a:cubicBezTo>
                    <a:cubicBezTo>
                      <a:pt x="469" y="21140"/>
                      <a:pt x="725" y="21252"/>
                      <a:pt x="960" y="21252"/>
                    </a:cubicBezTo>
                    <a:lnTo>
                      <a:pt x="4371" y="21252"/>
                    </a:lnTo>
                    <a:cubicBezTo>
                      <a:pt x="4606" y="21215"/>
                      <a:pt x="4840" y="21121"/>
                      <a:pt x="5011" y="20972"/>
                    </a:cubicBezTo>
                    <a:cubicBezTo>
                      <a:pt x="5203" y="20841"/>
                      <a:pt x="5331" y="20616"/>
                      <a:pt x="5331" y="20410"/>
                    </a:cubicBezTo>
                    <a:lnTo>
                      <a:pt x="5331" y="7881"/>
                    </a:lnTo>
                    <a:cubicBezTo>
                      <a:pt x="5331" y="7320"/>
                      <a:pt x="5480" y="6778"/>
                      <a:pt x="5821" y="6310"/>
                    </a:cubicBezTo>
                    <a:cubicBezTo>
                      <a:pt x="5992" y="6160"/>
                      <a:pt x="5992" y="6029"/>
                      <a:pt x="6141" y="5880"/>
                    </a:cubicBezTo>
                    <a:cubicBezTo>
                      <a:pt x="7271" y="4739"/>
                      <a:pt x="8977" y="4159"/>
                      <a:pt x="10683" y="4309"/>
                    </a:cubicBezTo>
                    <a:cubicBezTo>
                      <a:pt x="14734" y="4309"/>
                      <a:pt x="16205" y="6160"/>
                      <a:pt x="16205" y="8012"/>
                    </a:cubicBezTo>
                    <a:lnTo>
                      <a:pt x="16205" y="20541"/>
                    </a:lnTo>
                    <a:cubicBezTo>
                      <a:pt x="16248" y="20747"/>
                      <a:pt x="16355" y="20953"/>
                      <a:pt x="16525" y="21103"/>
                    </a:cubicBezTo>
                    <a:cubicBezTo>
                      <a:pt x="16675" y="21271"/>
                      <a:pt x="16930" y="21383"/>
                      <a:pt x="17165" y="21383"/>
                    </a:cubicBezTo>
                    <a:lnTo>
                      <a:pt x="20577" y="21383"/>
                    </a:lnTo>
                    <a:cubicBezTo>
                      <a:pt x="20811" y="21346"/>
                      <a:pt x="21046" y="21252"/>
                      <a:pt x="21217" y="21103"/>
                    </a:cubicBezTo>
                    <a:cubicBezTo>
                      <a:pt x="21408" y="20972"/>
                      <a:pt x="21536" y="20747"/>
                      <a:pt x="21536" y="20541"/>
                    </a:cubicBezTo>
                    <a:lnTo>
                      <a:pt x="21536" y="7432"/>
                    </a:lnTo>
                    <a:cubicBezTo>
                      <a:pt x="21600" y="5431"/>
                      <a:pt x="20790" y="3486"/>
                      <a:pt x="19255" y="200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0" lIns="0" spcFirstLastPara="1" rIns="0" wrap="square" tIns="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0" name="Google Shape;90;p15"/>
              <p:cNvSpPr/>
              <p:nvPr/>
            </p:nvSpPr>
            <p:spPr>
              <a:xfrm>
                <a:off x="275694" y="14635"/>
                <a:ext cx="36842" cy="41704"/>
              </a:xfrm>
              <a:custGeom>
                <a:rect b="b" l="l" r="r" t="t"/>
                <a:pathLst>
                  <a:path extrusionOk="0" h="21383" w="21452">
                    <a:moveTo>
                      <a:pt x="19202" y="2044"/>
                    </a:moveTo>
                    <a:cubicBezTo>
                      <a:pt x="17950" y="1035"/>
                      <a:pt x="16359" y="381"/>
                      <a:pt x="14683" y="194"/>
                    </a:cubicBezTo>
                    <a:cubicBezTo>
                      <a:pt x="12391" y="-217"/>
                      <a:pt x="10015" y="26"/>
                      <a:pt x="7893" y="904"/>
                    </a:cubicBezTo>
                    <a:cubicBezTo>
                      <a:pt x="6726" y="1334"/>
                      <a:pt x="5771" y="2081"/>
                      <a:pt x="5134" y="3034"/>
                    </a:cubicBezTo>
                    <a:lnTo>
                      <a:pt x="5134" y="1334"/>
                    </a:lnTo>
                    <a:cubicBezTo>
                      <a:pt x="5092" y="1128"/>
                      <a:pt x="4986" y="923"/>
                      <a:pt x="4817" y="774"/>
                    </a:cubicBezTo>
                    <a:cubicBezTo>
                      <a:pt x="4668" y="605"/>
                      <a:pt x="4413" y="493"/>
                      <a:pt x="4180" y="493"/>
                    </a:cubicBezTo>
                    <a:lnTo>
                      <a:pt x="955" y="493"/>
                    </a:lnTo>
                    <a:cubicBezTo>
                      <a:pt x="721" y="531"/>
                      <a:pt x="488" y="624"/>
                      <a:pt x="319" y="774"/>
                    </a:cubicBezTo>
                    <a:cubicBezTo>
                      <a:pt x="128" y="904"/>
                      <a:pt x="0" y="1128"/>
                      <a:pt x="0" y="1334"/>
                    </a:cubicBezTo>
                    <a:lnTo>
                      <a:pt x="0" y="20411"/>
                    </a:lnTo>
                    <a:cubicBezTo>
                      <a:pt x="43" y="20617"/>
                      <a:pt x="148" y="20822"/>
                      <a:pt x="319" y="20972"/>
                    </a:cubicBezTo>
                    <a:cubicBezTo>
                      <a:pt x="467" y="21140"/>
                      <a:pt x="721" y="21252"/>
                      <a:pt x="955" y="21252"/>
                    </a:cubicBezTo>
                    <a:lnTo>
                      <a:pt x="4350" y="21252"/>
                    </a:lnTo>
                    <a:cubicBezTo>
                      <a:pt x="4583" y="21215"/>
                      <a:pt x="4817" y="21121"/>
                      <a:pt x="4986" y="20972"/>
                    </a:cubicBezTo>
                    <a:cubicBezTo>
                      <a:pt x="5177" y="20841"/>
                      <a:pt x="5305" y="20617"/>
                      <a:pt x="5305" y="20411"/>
                    </a:cubicBezTo>
                    <a:lnTo>
                      <a:pt x="5305" y="7892"/>
                    </a:lnTo>
                    <a:cubicBezTo>
                      <a:pt x="5305" y="7332"/>
                      <a:pt x="5453" y="6790"/>
                      <a:pt x="5792" y="6323"/>
                    </a:cubicBezTo>
                    <a:cubicBezTo>
                      <a:pt x="5962" y="6174"/>
                      <a:pt x="5962" y="6043"/>
                      <a:pt x="6111" y="5893"/>
                    </a:cubicBezTo>
                    <a:cubicBezTo>
                      <a:pt x="7235" y="4753"/>
                      <a:pt x="8933" y="4174"/>
                      <a:pt x="10630" y="4323"/>
                    </a:cubicBezTo>
                    <a:cubicBezTo>
                      <a:pt x="14662" y="4323"/>
                      <a:pt x="16125" y="6174"/>
                      <a:pt x="16125" y="8023"/>
                    </a:cubicBezTo>
                    <a:lnTo>
                      <a:pt x="16125" y="20542"/>
                    </a:lnTo>
                    <a:cubicBezTo>
                      <a:pt x="16168" y="20748"/>
                      <a:pt x="16274" y="20953"/>
                      <a:pt x="16444" y="21103"/>
                    </a:cubicBezTo>
                    <a:cubicBezTo>
                      <a:pt x="16592" y="21271"/>
                      <a:pt x="16847" y="21383"/>
                      <a:pt x="17080" y="21383"/>
                    </a:cubicBezTo>
                    <a:lnTo>
                      <a:pt x="20475" y="21383"/>
                    </a:lnTo>
                    <a:cubicBezTo>
                      <a:pt x="20709" y="21346"/>
                      <a:pt x="20942" y="21252"/>
                      <a:pt x="21111" y="21103"/>
                    </a:cubicBezTo>
                    <a:cubicBezTo>
                      <a:pt x="21302" y="20972"/>
                      <a:pt x="21430" y="20748"/>
                      <a:pt x="21430" y="20542"/>
                    </a:cubicBezTo>
                    <a:lnTo>
                      <a:pt x="21430" y="7444"/>
                    </a:lnTo>
                    <a:cubicBezTo>
                      <a:pt x="21600" y="5426"/>
                      <a:pt x="20772" y="3446"/>
                      <a:pt x="19160" y="202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0" lIns="0" spcFirstLastPara="1" rIns="0" wrap="square" tIns="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1" name="Google Shape;91;p15"/>
              <p:cNvSpPr/>
              <p:nvPr/>
            </p:nvSpPr>
            <p:spPr>
              <a:xfrm>
                <a:off x="518646" y="14136"/>
                <a:ext cx="41497" cy="42495"/>
              </a:xfrm>
              <a:custGeom>
                <a:rect b="b" l="l" r="r" t="t"/>
                <a:pathLst>
                  <a:path extrusionOk="0" h="21528" w="20566">
                    <a:moveTo>
                      <a:pt x="15780" y="14365"/>
                    </a:moveTo>
                    <a:cubicBezTo>
                      <a:pt x="15924" y="14217"/>
                      <a:pt x="16051" y="13940"/>
                      <a:pt x="16195" y="13811"/>
                    </a:cubicBezTo>
                    <a:cubicBezTo>
                      <a:pt x="16358" y="13700"/>
                      <a:pt x="16556" y="13645"/>
                      <a:pt x="16737" y="13663"/>
                    </a:cubicBezTo>
                    <a:lnTo>
                      <a:pt x="19627" y="13663"/>
                    </a:lnTo>
                    <a:cubicBezTo>
                      <a:pt x="19933" y="13627"/>
                      <a:pt x="20241" y="13737"/>
                      <a:pt x="20457" y="13940"/>
                    </a:cubicBezTo>
                    <a:cubicBezTo>
                      <a:pt x="20602" y="14162"/>
                      <a:pt x="20602" y="14439"/>
                      <a:pt x="20457" y="14642"/>
                    </a:cubicBezTo>
                    <a:cubicBezTo>
                      <a:pt x="19753" y="16709"/>
                      <a:pt x="18398" y="18500"/>
                      <a:pt x="16610" y="19700"/>
                    </a:cubicBezTo>
                    <a:cubicBezTo>
                      <a:pt x="14823" y="20919"/>
                      <a:pt x="12709" y="21546"/>
                      <a:pt x="10560" y="21528"/>
                    </a:cubicBezTo>
                    <a:cubicBezTo>
                      <a:pt x="7743" y="21565"/>
                      <a:pt x="5016" y="20457"/>
                      <a:pt x="2993" y="18426"/>
                    </a:cubicBezTo>
                    <a:cubicBezTo>
                      <a:pt x="-998" y="14125"/>
                      <a:pt x="-998" y="7387"/>
                      <a:pt x="2993" y="3104"/>
                    </a:cubicBezTo>
                    <a:cubicBezTo>
                      <a:pt x="5016" y="1091"/>
                      <a:pt x="7743" y="-16"/>
                      <a:pt x="10560" y="2"/>
                    </a:cubicBezTo>
                    <a:cubicBezTo>
                      <a:pt x="12709" y="-35"/>
                      <a:pt x="14823" y="593"/>
                      <a:pt x="16610" y="1830"/>
                    </a:cubicBezTo>
                    <a:cubicBezTo>
                      <a:pt x="18362" y="3030"/>
                      <a:pt x="19699" y="4747"/>
                      <a:pt x="20457" y="6759"/>
                    </a:cubicBezTo>
                    <a:cubicBezTo>
                      <a:pt x="20602" y="6980"/>
                      <a:pt x="20602" y="7257"/>
                      <a:pt x="20457" y="7461"/>
                    </a:cubicBezTo>
                    <a:cubicBezTo>
                      <a:pt x="20277" y="7645"/>
                      <a:pt x="20024" y="7737"/>
                      <a:pt x="19771" y="7737"/>
                    </a:cubicBezTo>
                    <a:lnTo>
                      <a:pt x="17026" y="7737"/>
                    </a:lnTo>
                    <a:cubicBezTo>
                      <a:pt x="16791" y="7756"/>
                      <a:pt x="16556" y="7719"/>
                      <a:pt x="16340" y="7590"/>
                    </a:cubicBezTo>
                    <a:cubicBezTo>
                      <a:pt x="16195" y="7442"/>
                      <a:pt x="15924" y="7313"/>
                      <a:pt x="15798" y="7036"/>
                    </a:cubicBezTo>
                    <a:cubicBezTo>
                      <a:pt x="13847" y="4193"/>
                      <a:pt x="10019" y="3510"/>
                      <a:pt x="7256" y="5503"/>
                    </a:cubicBezTo>
                    <a:cubicBezTo>
                      <a:pt x="6967" y="5707"/>
                      <a:pt x="6695" y="5947"/>
                      <a:pt x="6443" y="6205"/>
                    </a:cubicBezTo>
                    <a:cubicBezTo>
                      <a:pt x="4095" y="8789"/>
                      <a:pt x="4095" y="12777"/>
                      <a:pt x="6443" y="15343"/>
                    </a:cubicBezTo>
                    <a:cubicBezTo>
                      <a:pt x="7526" y="16562"/>
                      <a:pt x="9097" y="17226"/>
                      <a:pt x="10705" y="17171"/>
                    </a:cubicBezTo>
                    <a:cubicBezTo>
                      <a:pt x="12800" y="17337"/>
                      <a:pt x="14786" y="16248"/>
                      <a:pt x="15798" y="1436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0" lIns="0" spcFirstLastPara="1" rIns="0" wrap="square" tIns="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2" name="Google Shape;92;p15"/>
              <p:cNvSpPr/>
              <p:nvPr/>
            </p:nvSpPr>
            <p:spPr>
              <a:xfrm>
                <a:off x="564709" y="14173"/>
                <a:ext cx="43209" cy="42603"/>
              </a:xfrm>
              <a:custGeom>
                <a:rect b="b" l="l" r="r" t="t"/>
                <a:pathLst>
                  <a:path extrusionOk="0" h="20497" w="20539">
                    <a:moveTo>
                      <a:pt x="4324" y="10293"/>
                    </a:moveTo>
                    <a:cubicBezTo>
                      <a:pt x="4290" y="11941"/>
                      <a:pt x="4913" y="13519"/>
                      <a:pt x="6039" y="14693"/>
                    </a:cubicBezTo>
                    <a:cubicBezTo>
                      <a:pt x="8273" y="16990"/>
                      <a:pt x="11911" y="17060"/>
                      <a:pt x="14215" y="14834"/>
                    </a:cubicBezTo>
                    <a:lnTo>
                      <a:pt x="14353" y="14693"/>
                    </a:lnTo>
                    <a:cubicBezTo>
                      <a:pt x="16588" y="12186"/>
                      <a:pt x="16588" y="8382"/>
                      <a:pt x="14353" y="5875"/>
                    </a:cubicBezTo>
                    <a:cubicBezTo>
                      <a:pt x="12119" y="3578"/>
                      <a:pt x="8481" y="3508"/>
                      <a:pt x="6178" y="5735"/>
                    </a:cubicBezTo>
                    <a:lnTo>
                      <a:pt x="6039" y="5875"/>
                    </a:lnTo>
                    <a:cubicBezTo>
                      <a:pt x="4896" y="7032"/>
                      <a:pt x="4272" y="8627"/>
                      <a:pt x="4324" y="10275"/>
                    </a:cubicBezTo>
                    <a:close/>
                    <a:moveTo>
                      <a:pt x="10266" y="1"/>
                    </a:moveTo>
                    <a:cubicBezTo>
                      <a:pt x="15843" y="-104"/>
                      <a:pt x="20433" y="4402"/>
                      <a:pt x="20537" y="10047"/>
                    </a:cubicBezTo>
                    <a:cubicBezTo>
                      <a:pt x="20589" y="12852"/>
                      <a:pt x="19498" y="15535"/>
                      <a:pt x="17523" y="17499"/>
                    </a:cubicBezTo>
                    <a:cubicBezTo>
                      <a:pt x="13487" y="21496"/>
                      <a:pt x="7044" y="21496"/>
                      <a:pt x="3008" y="17499"/>
                    </a:cubicBezTo>
                    <a:cubicBezTo>
                      <a:pt x="-959" y="13536"/>
                      <a:pt x="-1011" y="7067"/>
                      <a:pt x="2904" y="3052"/>
                    </a:cubicBezTo>
                    <a:cubicBezTo>
                      <a:pt x="4844" y="1053"/>
                      <a:pt x="7511" y="-52"/>
                      <a:pt x="10266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0" lIns="0" spcFirstLastPara="1" rIns="0" wrap="square" tIns="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3" name="Google Shape;93;p15"/>
              <p:cNvSpPr/>
              <p:nvPr/>
            </p:nvSpPr>
            <p:spPr>
              <a:xfrm>
                <a:off x="701127" y="14160"/>
                <a:ext cx="42026" cy="42533"/>
              </a:xfrm>
              <a:custGeom>
                <a:rect b="b" l="l" r="r" t="t"/>
                <a:pathLst>
                  <a:path extrusionOk="0" h="21402" w="21512">
                    <a:moveTo>
                      <a:pt x="10856" y="4060"/>
                    </a:moveTo>
                    <a:cubicBezTo>
                      <a:pt x="9401" y="4024"/>
                      <a:pt x="7983" y="4537"/>
                      <a:pt x="6883" y="5454"/>
                    </a:cubicBezTo>
                    <a:cubicBezTo>
                      <a:pt x="5745" y="6297"/>
                      <a:pt x="5036" y="7563"/>
                      <a:pt x="4887" y="8938"/>
                    </a:cubicBezTo>
                    <a:lnTo>
                      <a:pt x="16676" y="8938"/>
                    </a:lnTo>
                    <a:cubicBezTo>
                      <a:pt x="16545" y="7544"/>
                      <a:pt x="15818" y="6279"/>
                      <a:pt x="14680" y="5454"/>
                    </a:cubicBezTo>
                    <a:cubicBezTo>
                      <a:pt x="13635" y="4519"/>
                      <a:pt x="12255" y="4005"/>
                      <a:pt x="10837" y="4060"/>
                    </a:cubicBezTo>
                    <a:close/>
                    <a:moveTo>
                      <a:pt x="15836" y="15098"/>
                    </a:moveTo>
                    <a:cubicBezTo>
                      <a:pt x="15986" y="14824"/>
                      <a:pt x="16265" y="14677"/>
                      <a:pt x="16396" y="14548"/>
                    </a:cubicBezTo>
                    <a:cubicBezTo>
                      <a:pt x="16620" y="14438"/>
                      <a:pt x="16862" y="14383"/>
                      <a:pt x="17105" y="14402"/>
                    </a:cubicBezTo>
                    <a:lnTo>
                      <a:pt x="20089" y="14402"/>
                    </a:lnTo>
                    <a:cubicBezTo>
                      <a:pt x="20369" y="14402"/>
                      <a:pt x="20649" y="14402"/>
                      <a:pt x="20798" y="14677"/>
                    </a:cubicBezTo>
                    <a:cubicBezTo>
                      <a:pt x="20947" y="14933"/>
                      <a:pt x="20947" y="15245"/>
                      <a:pt x="20798" y="15520"/>
                    </a:cubicBezTo>
                    <a:cubicBezTo>
                      <a:pt x="19958" y="17336"/>
                      <a:pt x="18559" y="18839"/>
                      <a:pt x="16825" y="19848"/>
                    </a:cubicBezTo>
                    <a:cubicBezTo>
                      <a:pt x="15053" y="20948"/>
                      <a:pt x="12964" y="21498"/>
                      <a:pt x="10856" y="21388"/>
                    </a:cubicBezTo>
                    <a:cubicBezTo>
                      <a:pt x="4850" y="21388"/>
                      <a:pt x="0" y="16584"/>
                      <a:pt x="0" y="10679"/>
                    </a:cubicBezTo>
                    <a:cubicBezTo>
                      <a:pt x="0" y="4794"/>
                      <a:pt x="4869" y="8"/>
                      <a:pt x="10856" y="8"/>
                    </a:cubicBezTo>
                    <a:cubicBezTo>
                      <a:pt x="13710" y="-102"/>
                      <a:pt x="16508" y="961"/>
                      <a:pt x="18523" y="2942"/>
                    </a:cubicBezTo>
                    <a:cubicBezTo>
                      <a:pt x="20518" y="5013"/>
                      <a:pt x="21600" y="7783"/>
                      <a:pt x="21507" y="10625"/>
                    </a:cubicBezTo>
                    <a:cubicBezTo>
                      <a:pt x="21469" y="10918"/>
                      <a:pt x="21376" y="11211"/>
                      <a:pt x="21227" y="11468"/>
                    </a:cubicBezTo>
                    <a:cubicBezTo>
                      <a:pt x="21078" y="11743"/>
                      <a:pt x="20798" y="11743"/>
                      <a:pt x="20518" y="11743"/>
                    </a:cubicBezTo>
                    <a:lnTo>
                      <a:pt x="4607" y="11743"/>
                    </a:lnTo>
                    <a:cubicBezTo>
                      <a:pt x="4682" y="13228"/>
                      <a:pt x="5335" y="14640"/>
                      <a:pt x="6454" y="15648"/>
                    </a:cubicBezTo>
                    <a:cubicBezTo>
                      <a:pt x="8450" y="17152"/>
                      <a:pt x="11117" y="17464"/>
                      <a:pt x="13411" y="16492"/>
                    </a:cubicBezTo>
                    <a:cubicBezTo>
                      <a:pt x="14381" y="16382"/>
                      <a:pt x="15258" y="15869"/>
                      <a:pt x="15836" y="15098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0" lIns="0" spcFirstLastPara="1" rIns="0" wrap="square" tIns="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4" name="Google Shape;94;p15"/>
              <p:cNvSpPr/>
              <p:nvPr/>
            </p:nvSpPr>
            <p:spPr>
              <a:xfrm>
                <a:off x="613818" y="14088"/>
                <a:ext cx="36951" cy="42323"/>
              </a:xfrm>
              <a:custGeom>
                <a:rect b="b" l="l" r="r" t="t"/>
                <a:pathLst>
                  <a:path extrusionOk="0" h="21386" w="21600">
                    <a:moveTo>
                      <a:pt x="19299" y="2015"/>
                    </a:moveTo>
                    <a:cubicBezTo>
                      <a:pt x="18042" y="1020"/>
                      <a:pt x="16445" y="375"/>
                      <a:pt x="14762" y="191"/>
                    </a:cubicBezTo>
                    <a:cubicBezTo>
                      <a:pt x="12461" y="-214"/>
                      <a:pt x="10076" y="26"/>
                      <a:pt x="7946" y="891"/>
                    </a:cubicBezTo>
                    <a:cubicBezTo>
                      <a:pt x="6774" y="1315"/>
                      <a:pt x="5815" y="2051"/>
                      <a:pt x="5176" y="2990"/>
                    </a:cubicBezTo>
                    <a:lnTo>
                      <a:pt x="5176" y="1315"/>
                    </a:lnTo>
                    <a:cubicBezTo>
                      <a:pt x="5134" y="1112"/>
                      <a:pt x="5027" y="909"/>
                      <a:pt x="4857" y="762"/>
                    </a:cubicBezTo>
                    <a:cubicBezTo>
                      <a:pt x="4708" y="597"/>
                      <a:pt x="4452" y="486"/>
                      <a:pt x="4218" y="486"/>
                    </a:cubicBezTo>
                    <a:lnTo>
                      <a:pt x="980" y="486"/>
                    </a:lnTo>
                    <a:cubicBezTo>
                      <a:pt x="469" y="541"/>
                      <a:pt x="85" y="891"/>
                      <a:pt x="0" y="1333"/>
                    </a:cubicBezTo>
                    <a:lnTo>
                      <a:pt x="0" y="20410"/>
                    </a:lnTo>
                    <a:cubicBezTo>
                      <a:pt x="64" y="20852"/>
                      <a:pt x="469" y="21183"/>
                      <a:pt x="980" y="21257"/>
                    </a:cubicBezTo>
                    <a:lnTo>
                      <a:pt x="4388" y="21257"/>
                    </a:lnTo>
                    <a:cubicBezTo>
                      <a:pt x="4899" y="21202"/>
                      <a:pt x="5283" y="20852"/>
                      <a:pt x="5368" y="20410"/>
                    </a:cubicBezTo>
                    <a:lnTo>
                      <a:pt x="5368" y="7925"/>
                    </a:lnTo>
                    <a:cubicBezTo>
                      <a:pt x="5368" y="7373"/>
                      <a:pt x="5517" y="6839"/>
                      <a:pt x="5858" y="6379"/>
                    </a:cubicBezTo>
                    <a:cubicBezTo>
                      <a:pt x="6028" y="6231"/>
                      <a:pt x="6028" y="6102"/>
                      <a:pt x="6177" y="5955"/>
                    </a:cubicBezTo>
                    <a:cubicBezTo>
                      <a:pt x="7328" y="4850"/>
                      <a:pt x="9011" y="4279"/>
                      <a:pt x="10715" y="4408"/>
                    </a:cubicBezTo>
                    <a:cubicBezTo>
                      <a:pt x="14932" y="4408"/>
                      <a:pt x="16232" y="6379"/>
                      <a:pt x="16232" y="8054"/>
                    </a:cubicBezTo>
                    <a:lnTo>
                      <a:pt x="16232" y="20539"/>
                    </a:lnTo>
                    <a:cubicBezTo>
                      <a:pt x="16296" y="20981"/>
                      <a:pt x="16701" y="21312"/>
                      <a:pt x="17212" y="21386"/>
                    </a:cubicBezTo>
                    <a:lnTo>
                      <a:pt x="20620" y="21386"/>
                    </a:lnTo>
                    <a:cubicBezTo>
                      <a:pt x="21131" y="21331"/>
                      <a:pt x="21515" y="20981"/>
                      <a:pt x="21600" y="20539"/>
                    </a:cubicBezTo>
                    <a:lnTo>
                      <a:pt x="21600" y="7483"/>
                    </a:lnTo>
                    <a:cubicBezTo>
                      <a:pt x="21600" y="5495"/>
                      <a:pt x="20790" y="3561"/>
                      <a:pt x="19321" y="201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0" lIns="0" spcFirstLastPara="1" rIns="0" wrap="square" tIns="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5" name="Google Shape;95;p15"/>
              <p:cNvSpPr/>
              <p:nvPr/>
            </p:nvSpPr>
            <p:spPr>
              <a:xfrm>
                <a:off x="659076" y="14088"/>
                <a:ext cx="37251" cy="42577"/>
              </a:xfrm>
              <a:custGeom>
                <a:rect b="b" l="l" r="r" t="t"/>
                <a:pathLst>
                  <a:path extrusionOk="0" h="21388" w="21521">
                    <a:moveTo>
                      <a:pt x="19053" y="2003"/>
                    </a:moveTo>
                    <a:cubicBezTo>
                      <a:pt x="17811" y="1015"/>
                      <a:pt x="16232" y="374"/>
                      <a:pt x="14568" y="191"/>
                    </a:cubicBezTo>
                    <a:cubicBezTo>
                      <a:pt x="12295" y="-212"/>
                      <a:pt x="9937" y="26"/>
                      <a:pt x="7832" y="887"/>
                    </a:cubicBezTo>
                    <a:cubicBezTo>
                      <a:pt x="6673" y="1308"/>
                      <a:pt x="5727" y="2039"/>
                      <a:pt x="5095" y="2973"/>
                    </a:cubicBezTo>
                    <a:lnTo>
                      <a:pt x="5095" y="1308"/>
                    </a:lnTo>
                    <a:cubicBezTo>
                      <a:pt x="5052" y="1106"/>
                      <a:pt x="4947" y="905"/>
                      <a:pt x="4779" y="759"/>
                    </a:cubicBezTo>
                    <a:cubicBezTo>
                      <a:pt x="4632" y="594"/>
                      <a:pt x="4379" y="484"/>
                      <a:pt x="4148" y="484"/>
                    </a:cubicBezTo>
                    <a:lnTo>
                      <a:pt x="947" y="484"/>
                    </a:lnTo>
                    <a:cubicBezTo>
                      <a:pt x="716" y="520"/>
                      <a:pt x="484" y="612"/>
                      <a:pt x="316" y="759"/>
                    </a:cubicBezTo>
                    <a:cubicBezTo>
                      <a:pt x="127" y="887"/>
                      <a:pt x="0" y="1106"/>
                      <a:pt x="0" y="1308"/>
                    </a:cubicBezTo>
                    <a:lnTo>
                      <a:pt x="0" y="20271"/>
                    </a:lnTo>
                    <a:cubicBezTo>
                      <a:pt x="63" y="20711"/>
                      <a:pt x="463" y="21040"/>
                      <a:pt x="968" y="21114"/>
                    </a:cubicBezTo>
                    <a:lnTo>
                      <a:pt x="4337" y="21114"/>
                    </a:lnTo>
                    <a:cubicBezTo>
                      <a:pt x="4842" y="21058"/>
                      <a:pt x="5221" y="20711"/>
                      <a:pt x="5305" y="20271"/>
                    </a:cubicBezTo>
                    <a:lnTo>
                      <a:pt x="5305" y="7861"/>
                    </a:lnTo>
                    <a:cubicBezTo>
                      <a:pt x="5305" y="7312"/>
                      <a:pt x="5453" y="6781"/>
                      <a:pt x="5790" y="6323"/>
                    </a:cubicBezTo>
                    <a:cubicBezTo>
                      <a:pt x="5958" y="6177"/>
                      <a:pt x="5958" y="6049"/>
                      <a:pt x="6105" y="5902"/>
                    </a:cubicBezTo>
                    <a:cubicBezTo>
                      <a:pt x="7242" y="4804"/>
                      <a:pt x="8905" y="4236"/>
                      <a:pt x="10589" y="4364"/>
                    </a:cubicBezTo>
                    <a:cubicBezTo>
                      <a:pt x="14590" y="4364"/>
                      <a:pt x="16042" y="6323"/>
                      <a:pt x="16042" y="7989"/>
                    </a:cubicBezTo>
                    <a:lnTo>
                      <a:pt x="16042" y="20546"/>
                    </a:lnTo>
                    <a:cubicBezTo>
                      <a:pt x="16105" y="20986"/>
                      <a:pt x="16505" y="21315"/>
                      <a:pt x="17010" y="21388"/>
                    </a:cubicBezTo>
                    <a:lnTo>
                      <a:pt x="20547" y="21388"/>
                    </a:lnTo>
                    <a:cubicBezTo>
                      <a:pt x="21053" y="21333"/>
                      <a:pt x="21432" y="20986"/>
                      <a:pt x="21516" y="20546"/>
                    </a:cubicBezTo>
                    <a:lnTo>
                      <a:pt x="21516" y="7568"/>
                    </a:lnTo>
                    <a:cubicBezTo>
                      <a:pt x="21600" y="5500"/>
                      <a:pt x="20737" y="3486"/>
                      <a:pt x="19116" y="198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0" lIns="0" spcFirstLastPara="1" rIns="0" wrap="square" tIns="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6" name="Google Shape;96;p15"/>
              <p:cNvSpPr/>
              <p:nvPr/>
            </p:nvSpPr>
            <p:spPr>
              <a:xfrm>
                <a:off x="0" y="14796"/>
                <a:ext cx="41898" cy="41946"/>
              </a:xfrm>
              <a:custGeom>
                <a:rect b="b" l="l" r="r" t="t"/>
                <a:pathLst>
                  <a:path extrusionOk="0" h="21546" w="20644">
                    <a:moveTo>
                      <a:pt x="4233" y="10819"/>
                    </a:moveTo>
                    <a:cubicBezTo>
                      <a:pt x="4215" y="12578"/>
                      <a:pt x="4879" y="14281"/>
                      <a:pt x="6064" y="15536"/>
                    </a:cubicBezTo>
                    <a:cubicBezTo>
                      <a:pt x="7142" y="16771"/>
                      <a:pt x="8704" y="17445"/>
                      <a:pt x="10302" y="17388"/>
                    </a:cubicBezTo>
                    <a:cubicBezTo>
                      <a:pt x="11899" y="17388"/>
                      <a:pt x="13426" y="16715"/>
                      <a:pt x="14539" y="15536"/>
                    </a:cubicBezTo>
                    <a:cubicBezTo>
                      <a:pt x="16873" y="12915"/>
                      <a:pt x="16873" y="8872"/>
                      <a:pt x="14539" y="6270"/>
                    </a:cubicBezTo>
                    <a:cubicBezTo>
                      <a:pt x="12223" y="3819"/>
                      <a:pt x="8452" y="3744"/>
                      <a:pt x="6064" y="6121"/>
                    </a:cubicBezTo>
                    <a:lnTo>
                      <a:pt x="5921" y="6270"/>
                    </a:lnTo>
                    <a:cubicBezTo>
                      <a:pt x="4843" y="7525"/>
                      <a:pt x="4233" y="9134"/>
                      <a:pt x="4233" y="10819"/>
                    </a:cubicBezTo>
                    <a:close/>
                    <a:moveTo>
                      <a:pt x="19818" y="21095"/>
                    </a:moveTo>
                    <a:lnTo>
                      <a:pt x="17088" y="21095"/>
                    </a:lnTo>
                    <a:cubicBezTo>
                      <a:pt x="16891" y="21058"/>
                      <a:pt x="16694" y="20964"/>
                      <a:pt x="16550" y="20814"/>
                    </a:cubicBezTo>
                    <a:cubicBezTo>
                      <a:pt x="16388" y="20683"/>
                      <a:pt x="16281" y="20459"/>
                      <a:pt x="16281" y="20253"/>
                    </a:cubicBezTo>
                    <a:lnTo>
                      <a:pt x="16281" y="18250"/>
                    </a:lnTo>
                    <a:cubicBezTo>
                      <a:pt x="15490" y="19242"/>
                      <a:pt x="14503" y="20065"/>
                      <a:pt x="13408" y="20683"/>
                    </a:cubicBezTo>
                    <a:cubicBezTo>
                      <a:pt x="12295" y="21245"/>
                      <a:pt x="11092" y="21544"/>
                      <a:pt x="9853" y="21544"/>
                    </a:cubicBezTo>
                    <a:cubicBezTo>
                      <a:pt x="7195" y="21600"/>
                      <a:pt x="4646" y="20459"/>
                      <a:pt x="2868" y="18399"/>
                    </a:cubicBezTo>
                    <a:cubicBezTo>
                      <a:pt x="-956" y="14094"/>
                      <a:pt x="-956" y="7450"/>
                      <a:pt x="2868" y="3145"/>
                    </a:cubicBezTo>
                    <a:cubicBezTo>
                      <a:pt x="4682" y="1142"/>
                      <a:pt x="7195" y="0"/>
                      <a:pt x="9853" y="0"/>
                    </a:cubicBezTo>
                    <a:cubicBezTo>
                      <a:pt x="11092" y="0"/>
                      <a:pt x="12295" y="281"/>
                      <a:pt x="13408" y="861"/>
                    </a:cubicBezTo>
                    <a:cubicBezTo>
                      <a:pt x="14467" y="1460"/>
                      <a:pt x="15437" y="2227"/>
                      <a:pt x="16281" y="3145"/>
                    </a:cubicBezTo>
                    <a:lnTo>
                      <a:pt x="16281" y="1142"/>
                    </a:lnTo>
                    <a:cubicBezTo>
                      <a:pt x="16317" y="936"/>
                      <a:pt x="16406" y="730"/>
                      <a:pt x="16550" y="580"/>
                    </a:cubicBezTo>
                    <a:cubicBezTo>
                      <a:pt x="16676" y="412"/>
                      <a:pt x="16891" y="299"/>
                      <a:pt x="17088" y="299"/>
                    </a:cubicBezTo>
                    <a:lnTo>
                      <a:pt x="19818" y="299"/>
                    </a:lnTo>
                    <a:cubicBezTo>
                      <a:pt x="20249" y="299"/>
                      <a:pt x="20626" y="636"/>
                      <a:pt x="20644" y="1104"/>
                    </a:cubicBezTo>
                    <a:lnTo>
                      <a:pt x="20644" y="20271"/>
                    </a:lnTo>
                    <a:cubicBezTo>
                      <a:pt x="20608" y="20477"/>
                      <a:pt x="20518" y="20683"/>
                      <a:pt x="20374" y="20833"/>
                    </a:cubicBezTo>
                    <a:cubicBezTo>
                      <a:pt x="20105" y="21114"/>
                      <a:pt x="19962" y="21114"/>
                      <a:pt x="19836" y="2111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0" lIns="0" spcFirstLastPara="1" rIns="0" wrap="square" tIns="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7" name="Google Shape;97;p15"/>
              <p:cNvSpPr/>
              <p:nvPr/>
            </p:nvSpPr>
            <p:spPr>
              <a:xfrm>
                <a:off x="48274" y="14493"/>
                <a:ext cx="37213" cy="41792"/>
              </a:xfrm>
              <a:custGeom>
                <a:rect b="b" l="l" r="r" t="t"/>
                <a:pathLst>
                  <a:path extrusionOk="0" h="20473" w="21562">
                    <a:moveTo>
                      <a:pt x="21072" y="5432"/>
                    </a:moveTo>
                    <a:cubicBezTo>
                      <a:pt x="21241" y="5646"/>
                      <a:pt x="21241" y="5914"/>
                      <a:pt x="21072" y="6111"/>
                    </a:cubicBezTo>
                    <a:cubicBezTo>
                      <a:pt x="20861" y="6289"/>
                      <a:pt x="20565" y="6378"/>
                      <a:pt x="20270" y="6378"/>
                    </a:cubicBezTo>
                    <a:lnTo>
                      <a:pt x="17208" y="6378"/>
                    </a:lnTo>
                    <a:cubicBezTo>
                      <a:pt x="16934" y="6396"/>
                      <a:pt x="16659" y="6360"/>
                      <a:pt x="16406" y="6235"/>
                    </a:cubicBezTo>
                    <a:cubicBezTo>
                      <a:pt x="16216" y="6111"/>
                      <a:pt x="16089" y="5896"/>
                      <a:pt x="16089" y="5700"/>
                    </a:cubicBezTo>
                    <a:cubicBezTo>
                      <a:pt x="15709" y="5003"/>
                      <a:pt x="15012" y="4468"/>
                      <a:pt x="14168" y="4200"/>
                    </a:cubicBezTo>
                    <a:cubicBezTo>
                      <a:pt x="11782" y="3469"/>
                      <a:pt x="9164" y="3469"/>
                      <a:pt x="6778" y="4200"/>
                    </a:cubicBezTo>
                    <a:cubicBezTo>
                      <a:pt x="5997" y="4468"/>
                      <a:pt x="5490" y="5111"/>
                      <a:pt x="5490" y="5825"/>
                    </a:cubicBezTo>
                    <a:cubicBezTo>
                      <a:pt x="5490" y="6467"/>
                      <a:pt x="5933" y="7039"/>
                      <a:pt x="6609" y="7324"/>
                    </a:cubicBezTo>
                    <a:cubicBezTo>
                      <a:pt x="8213" y="7842"/>
                      <a:pt x="9882" y="8163"/>
                      <a:pt x="11592" y="8270"/>
                    </a:cubicBezTo>
                    <a:cubicBezTo>
                      <a:pt x="13006" y="8413"/>
                      <a:pt x="14400" y="8645"/>
                      <a:pt x="15772" y="8949"/>
                    </a:cubicBezTo>
                    <a:cubicBezTo>
                      <a:pt x="16596" y="9110"/>
                      <a:pt x="17398" y="9341"/>
                      <a:pt x="18180" y="9627"/>
                    </a:cubicBezTo>
                    <a:cubicBezTo>
                      <a:pt x="19214" y="10020"/>
                      <a:pt x="20101" y="10627"/>
                      <a:pt x="20755" y="11394"/>
                    </a:cubicBezTo>
                    <a:cubicBezTo>
                      <a:pt x="21325" y="12162"/>
                      <a:pt x="21600" y="13072"/>
                      <a:pt x="21558" y="13983"/>
                    </a:cubicBezTo>
                    <a:cubicBezTo>
                      <a:pt x="21558" y="15875"/>
                      <a:pt x="20460" y="17642"/>
                      <a:pt x="18665" y="18749"/>
                    </a:cubicBezTo>
                    <a:cubicBezTo>
                      <a:pt x="13935" y="20945"/>
                      <a:pt x="8234" y="21052"/>
                      <a:pt x="3378" y="19017"/>
                    </a:cubicBezTo>
                    <a:cubicBezTo>
                      <a:pt x="1584" y="18089"/>
                      <a:pt x="359" y="16553"/>
                      <a:pt x="0" y="14804"/>
                    </a:cubicBezTo>
                    <a:cubicBezTo>
                      <a:pt x="0" y="14536"/>
                      <a:pt x="0" y="14393"/>
                      <a:pt x="169" y="14269"/>
                    </a:cubicBezTo>
                    <a:cubicBezTo>
                      <a:pt x="338" y="14126"/>
                      <a:pt x="570" y="14036"/>
                      <a:pt x="803" y="14001"/>
                    </a:cubicBezTo>
                    <a:lnTo>
                      <a:pt x="4012" y="14001"/>
                    </a:lnTo>
                    <a:cubicBezTo>
                      <a:pt x="4328" y="14001"/>
                      <a:pt x="4498" y="14001"/>
                      <a:pt x="4645" y="14144"/>
                    </a:cubicBezTo>
                    <a:lnTo>
                      <a:pt x="5131" y="14554"/>
                    </a:lnTo>
                    <a:cubicBezTo>
                      <a:pt x="5447" y="15339"/>
                      <a:pt x="6144" y="15982"/>
                      <a:pt x="7052" y="16321"/>
                    </a:cubicBezTo>
                    <a:cubicBezTo>
                      <a:pt x="8298" y="16696"/>
                      <a:pt x="9607" y="16892"/>
                      <a:pt x="10916" y="16857"/>
                    </a:cubicBezTo>
                    <a:cubicBezTo>
                      <a:pt x="12309" y="16911"/>
                      <a:pt x="13682" y="16678"/>
                      <a:pt x="14928" y="16179"/>
                    </a:cubicBezTo>
                    <a:cubicBezTo>
                      <a:pt x="15794" y="15822"/>
                      <a:pt x="16364" y="15090"/>
                      <a:pt x="16385" y="14269"/>
                    </a:cubicBezTo>
                    <a:cubicBezTo>
                      <a:pt x="16385" y="13626"/>
                      <a:pt x="15941" y="13055"/>
                      <a:pt x="15266" y="12769"/>
                    </a:cubicBezTo>
                    <a:cubicBezTo>
                      <a:pt x="13640" y="12180"/>
                      <a:pt x="11888" y="11858"/>
                      <a:pt x="10114" y="11823"/>
                    </a:cubicBezTo>
                    <a:cubicBezTo>
                      <a:pt x="8699" y="11716"/>
                      <a:pt x="7305" y="11519"/>
                      <a:pt x="5933" y="11287"/>
                    </a:cubicBezTo>
                    <a:cubicBezTo>
                      <a:pt x="5152" y="11145"/>
                      <a:pt x="4392" y="10912"/>
                      <a:pt x="3674" y="10609"/>
                    </a:cubicBezTo>
                    <a:cubicBezTo>
                      <a:pt x="2618" y="10252"/>
                      <a:pt x="1731" y="9645"/>
                      <a:pt x="1098" y="8842"/>
                    </a:cubicBezTo>
                    <a:cubicBezTo>
                      <a:pt x="528" y="8074"/>
                      <a:pt x="253" y="7164"/>
                      <a:pt x="296" y="6253"/>
                    </a:cubicBezTo>
                    <a:cubicBezTo>
                      <a:pt x="232" y="4415"/>
                      <a:pt x="1246" y="2683"/>
                      <a:pt x="3040" y="1630"/>
                    </a:cubicBezTo>
                    <a:cubicBezTo>
                      <a:pt x="7580" y="-441"/>
                      <a:pt x="13027" y="-548"/>
                      <a:pt x="17673" y="1362"/>
                    </a:cubicBezTo>
                    <a:cubicBezTo>
                      <a:pt x="19256" y="2397"/>
                      <a:pt x="20439" y="3825"/>
                      <a:pt x="21051" y="545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0" lIns="0" spcFirstLastPara="1" rIns="0" wrap="square" tIns="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8" name="Google Shape;98;p15"/>
              <p:cNvSpPr/>
              <p:nvPr/>
            </p:nvSpPr>
            <p:spPr>
              <a:xfrm>
                <a:off x="90507" y="14530"/>
                <a:ext cx="36921" cy="41620"/>
              </a:xfrm>
              <a:custGeom>
                <a:rect b="b" l="l" r="r" t="t"/>
                <a:pathLst>
                  <a:path extrusionOk="0" h="20942" w="21562">
                    <a:moveTo>
                      <a:pt x="20898" y="5561"/>
                    </a:moveTo>
                    <a:cubicBezTo>
                      <a:pt x="21047" y="5873"/>
                      <a:pt x="20898" y="6221"/>
                      <a:pt x="20579" y="6405"/>
                    </a:cubicBezTo>
                    <a:cubicBezTo>
                      <a:pt x="20472" y="6514"/>
                      <a:pt x="20281" y="6533"/>
                      <a:pt x="20153" y="6460"/>
                    </a:cubicBezTo>
                    <a:cubicBezTo>
                      <a:pt x="20153" y="6460"/>
                      <a:pt x="20111" y="6423"/>
                      <a:pt x="20089" y="6405"/>
                    </a:cubicBezTo>
                    <a:lnTo>
                      <a:pt x="17003" y="6405"/>
                    </a:lnTo>
                    <a:cubicBezTo>
                      <a:pt x="16727" y="6423"/>
                      <a:pt x="16450" y="6386"/>
                      <a:pt x="16195" y="6258"/>
                    </a:cubicBezTo>
                    <a:cubicBezTo>
                      <a:pt x="16003" y="6129"/>
                      <a:pt x="15876" y="5910"/>
                      <a:pt x="15876" y="5708"/>
                    </a:cubicBezTo>
                    <a:cubicBezTo>
                      <a:pt x="15492" y="4993"/>
                      <a:pt x="14791" y="4443"/>
                      <a:pt x="13939" y="4168"/>
                    </a:cubicBezTo>
                    <a:cubicBezTo>
                      <a:pt x="11534" y="3416"/>
                      <a:pt x="8896" y="3416"/>
                      <a:pt x="6491" y="4168"/>
                    </a:cubicBezTo>
                    <a:cubicBezTo>
                      <a:pt x="5703" y="4443"/>
                      <a:pt x="5192" y="5103"/>
                      <a:pt x="5192" y="5836"/>
                    </a:cubicBezTo>
                    <a:cubicBezTo>
                      <a:pt x="5192" y="6496"/>
                      <a:pt x="5640" y="7083"/>
                      <a:pt x="6321" y="7376"/>
                    </a:cubicBezTo>
                    <a:cubicBezTo>
                      <a:pt x="7980" y="7908"/>
                      <a:pt x="9725" y="8238"/>
                      <a:pt x="11513" y="8348"/>
                    </a:cubicBezTo>
                    <a:cubicBezTo>
                      <a:pt x="12939" y="8495"/>
                      <a:pt x="14343" y="8733"/>
                      <a:pt x="15727" y="9045"/>
                    </a:cubicBezTo>
                    <a:cubicBezTo>
                      <a:pt x="16557" y="9210"/>
                      <a:pt x="17365" y="9448"/>
                      <a:pt x="18153" y="9742"/>
                    </a:cubicBezTo>
                    <a:cubicBezTo>
                      <a:pt x="19196" y="10145"/>
                      <a:pt x="20089" y="10768"/>
                      <a:pt x="20749" y="11557"/>
                    </a:cubicBezTo>
                    <a:cubicBezTo>
                      <a:pt x="21324" y="12345"/>
                      <a:pt x="21600" y="13281"/>
                      <a:pt x="21557" y="14216"/>
                    </a:cubicBezTo>
                    <a:cubicBezTo>
                      <a:pt x="21557" y="16160"/>
                      <a:pt x="20451" y="17975"/>
                      <a:pt x="18642" y="19111"/>
                    </a:cubicBezTo>
                    <a:cubicBezTo>
                      <a:pt x="16259" y="20395"/>
                      <a:pt x="13492" y="21018"/>
                      <a:pt x="10704" y="20927"/>
                    </a:cubicBezTo>
                    <a:cubicBezTo>
                      <a:pt x="8172" y="21037"/>
                      <a:pt x="5661" y="20542"/>
                      <a:pt x="3405" y="19533"/>
                    </a:cubicBezTo>
                    <a:cubicBezTo>
                      <a:pt x="1596" y="18580"/>
                      <a:pt x="361" y="17003"/>
                      <a:pt x="0" y="15206"/>
                    </a:cubicBezTo>
                    <a:cubicBezTo>
                      <a:pt x="0" y="14931"/>
                      <a:pt x="0" y="14784"/>
                      <a:pt x="171" y="14656"/>
                    </a:cubicBezTo>
                    <a:cubicBezTo>
                      <a:pt x="340" y="14509"/>
                      <a:pt x="575" y="14418"/>
                      <a:pt x="809" y="14381"/>
                    </a:cubicBezTo>
                    <a:lnTo>
                      <a:pt x="4044" y="14381"/>
                    </a:lnTo>
                    <a:cubicBezTo>
                      <a:pt x="4363" y="14381"/>
                      <a:pt x="4533" y="14381"/>
                      <a:pt x="4682" y="14528"/>
                    </a:cubicBezTo>
                    <a:lnTo>
                      <a:pt x="5171" y="14949"/>
                    </a:lnTo>
                    <a:cubicBezTo>
                      <a:pt x="5490" y="15756"/>
                      <a:pt x="6193" y="16416"/>
                      <a:pt x="7108" y="16764"/>
                    </a:cubicBezTo>
                    <a:cubicBezTo>
                      <a:pt x="8364" y="17149"/>
                      <a:pt x="9683" y="17351"/>
                      <a:pt x="11002" y="17314"/>
                    </a:cubicBezTo>
                    <a:cubicBezTo>
                      <a:pt x="12407" y="17370"/>
                      <a:pt x="13790" y="17131"/>
                      <a:pt x="15046" y="16618"/>
                    </a:cubicBezTo>
                    <a:cubicBezTo>
                      <a:pt x="15918" y="16251"/>
                      <a:pt x="16493" y="15499"/>
                      <a:pt x="16514" y="14656"/>
                    </a:cubicBezTo>
                    <a:cubicBezTo>
                      <a:pt x="16514" y="13996"/>
                      <a:pt x="16067" y="13409"/>
                      <a:pt x="15386" y="13116"/>
                    </a:cubicBezTo>
                    <a:cubicBezTo>
                      <a:pt x="13747" y="12510"/>
                      <a:pt x="11981" y="12180"/>
                      <a:pt x="10194" y="12144"/>
                    </a:cubicBezTo>
                    <a:cubicBezTo>
                      <a:pt x="8768" y="12034"/>
                      <a:pt x="7363" y="11832"/>
                      <a:pt x="5980" y="11594"/>
                    </a:cubicBezTo>
                    <a:cubicBezTo>
                      <a:pt x="5150" y="11429"/>
                      <a:pt x="4341" y="11190"/>
                      <a:pt x="3554" y="10897"/>
                    </a:cubicBezTo>
                    <a:cubicBezTo>
                      <a:pt x="2511" y="10494"/>
                      <a:pt x="1617" y="9870"/>
                      <a:pt x="958" y="9082"/>
                    </a:cubicBezTo>
                    <a:cubicBezTo>
                      <a:pt x="383" y="8293"/>
                      <a:pt x="106" y="7358"/>
                      <a:pt x="149" y="6423"/>
                    </a:cubicBezTo>
                    <a:cubicBezTo>
                      <a:pt x="85" y="4534"/>
                      <a:pt x="1107" y="2756"/>
                      <a:pt x="2915" y="1674"/>
                    </a:cubicBezTo>
                    <a:cubicBezTo>
                      <a:pt x="7491" y="-453"/>
                      <a:pt x="12981" y="-563"/>
                      <a:pt x="17663" y="1399"/>
                    </a:cubicBezTo>
                    <a:cubicBezTo>
                      <a:pt x="19174" y="2518"/>
                      <a:pt x="20302" y="3966"/>
                      <a:pt x="20898" y="5598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0" lIns="0" spcFirstLastPara="1" rIns="0" wrap="square" tIns="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9" name="Google Shape;99;p15"/>
              <p:cNvSpPr/>
              <p:nvPr/>
            </p:nvSpPr>
            <p:spPr>
              <a:xfrm>
                <a:off x="131785" y="14788"/>
                <a:ext cx="41129" cy="41696"/>
              </a:xfrm>
              <a:custGeom>
                <a:rect b="b" l="l" r="r" t="t"/>
                <a:pathLst>
                  <a:path extrusionOk="0" h="21325" w="21329">
                    <a:moveTo>
                      <a:pt x="10681" y="4105"/>
                    </a:moveTo>
                    <a:cubicBezTo>
                      <a:pt x="9226" y="4105"/>
                      <a:pt x="7828" y="4533"/>
                      <a:pt x="6656" y="5391"/>
                    </a:cubicBezTo>
                    <a:cubicBezTo>
                      <a:pt x="5503" y="6248"/>
                      <a:pt x="4785" y="7534"/>
                      <a:pt x="4634" y="8932"/>
                    </a:cubicBezTo>
                    <a:lnTo>
                      <a:pt x="16445" y="8932"/>
                    </a:lnTo>
                    <a:cubicBezTo>
                      <a:pt x="16313" y="7515"/>
                      <a:pt x="15576" y="6229"/>
                      <a:pt x="14423" y="5391"/>
                    </a:cubicBezTo>
                    <a:cubicBezTo>
                      <a:pt x="13364" y="4552"/>
                      <a:pt x="12042" y="4105"/>
                      <a:pt x="10681" y="4105"/>
                    </a:cubicBezTo>
                    <a:close/>
                    <a:moveTo>
                      <a:pt x="15576" y="15044"/>
                    </a:moveTo>
                    <a:cubicBezTo>
                      <a:pt x="15727" y="14765"/>
                      <a:pt x="16010" y="14616"/>
                      <a:pt x="16143" y="14485"/>
                    </a:cubicBezTo>
                    <a:cubicBezTo>
                      <a:pt x="16369" y="14374"/>
                      <a:pt x="16615" y="14318"/>
                      <a:pt x="16861" y="14337"/>
                    </a:cubicBezTo>
                    <a:lnTo>
                      <a:pt x="19733" y="14337"/>
                    </a:lnTo>
                    <a:cubicBezTo>
                      <a:pt x="19998" y="14337"/>
                      <a:pt x="20262" y="14448"/>
                      <a:pt x="20451" y="14616"/>
                    </a:cubicBezTo>
                    <a:cubicBezTo>
                      <a:pt x="20603" y="14877"/>
                      <a:pt x="20603" y="15194"/>
                      <a:pt x="20451" y="15474"/>
                    </a:cubicBezTo>
                    <a:cubicBezTo>
                      <a:pt x="19639" y="17263"/>
                      <a:pt x="18278" y="18753"/>
                      <a:pt x="16559" y="19741"/>
                    </a:cubicBezTo>
                    <a:cubicBezTo>
                      <a:pt x="14763" y="20878"/>
                      <a:pt x="12647" y="21437"/>
                      <a:pt x="10511" y="21307"/>
                    </a:cubicBezTo>
                    <a:cubicBezTo>
                      <a:pt x="4539" y="21158"/>
                      <a:pt x="-166" y="16256"/>
                      <a:pt x="4" y="10367"/>
                    </a:cubicBezTo>
                    <a:cubicBezTo>
                      <a:pt x="155" y="4477"/>
                      <a:pt x="5125" y="-163"/>
                      <a:pt x="11097" y="5"/>
                    </a:cubicBezTo>
                    <a:cubicBezTo>
                      <a:pt x="13800" y="5"/>
                      <a:pt x="16388" y="1104"/>
                      <a:pt x="18297" y="2986"/>
                    </a:cubicBezTo>
                    <a:cubicBezTo>
                      <a:pt x="20338" y="5018"/>
                      <a:pt x="21434" y="7795"/>
                      <a:pt x="21321" y="10646"/>
                    </a:cubicBezTo>
                    <a:cubicBezTo>
                      <a:pt x="21283" y="10945"/>
                      <a:pt x="21189" y="11243"/>
                      <a:pt x="21037" y="11504"/>
                    </a:cubicBezTo>
                    <a:cubicBezTo>
                      <a:pt x="20848" y="11690"/>
                      <a:pt x="20583" y="11783"/>
                      <a:pt x="20319" y="11783"/>
                    </a:cubicBezTo>
                    <a:lnTo>
                      <a:pt x="4483" y="11783"/>
                    </a:lnTo>
                    <a:cubicBezTo>
                      <a:pt x="4596" y="13293"/>
                      <a:pt x="5258" y="14709"/>
                      <a:pt x="6353" y="15753"/>
                    </a:cubicBezTo>
                    <a:cubicBezTo>
                      <a:pt x="7525" y="16722"/>
                      <a:pt x="8999" y="17225"/>
                      <a:pt x="10530" y="17169"/>
                    </a:cubicBezTo>
                    <a:cubicBezTo>
                      <a:pt x="11513" y="17206"/>
                      <a:pt x="12514" y="17002"/>
                      <a:pt x="13402" y="16610"/>
                    </a:cubicBezTo>
                    <a:cubicBezTo>
                      <a:pt x="14253" y="16312"/>
                      <a:pt x="15009" y="15772"/>
                      <a:pt x="15557" y="1504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0" lIns="0" spcFirstLastPara="1" rIns="0" wrap="square" tIns="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0" name="Google Shape;100;p15"/>
              <p:cNvSpPr/>
              <p:nvPr/>
            </p:nvSpPr>
            <p:spPr>
              <a:xfrm>
                <a:off x="179017" y="5322"/>
                <a:ext cx="25468" cy="50779"/>
              </a:xfrm>
              <a:custGeom>
                <a:rect b="b" l="l" r="r" t="t"/>
                <a:pathLst>
                  <a:path extrusionOk="0" h="21530" w="21321">
                    <a:moveTo>
                      <a:pt x="21174" y="19066"/>
                    </a:moveTo>
                    <a:lnTo>
                      <a:pt x="18855" y="16949"/>
                    </a:lnTo>
                    <a:cubicBezTo>
                      <a:pt x="18855" y="16826"/>
                      <a:pt x="18397" y="16718"/>
                      <a:pt x="17940" y="16718"/>
                    </a:cubicBezTo>
                    <a:cubicBezTo>
                      <a:pt x="17818" y="16718"/>
                      <a:pt x="17696" y="16764"/>
                      <a:pt x="17696" y="16841"/>
                    </a:cubicBezTo>
                    <a:cubicBezTo>
                      <a:pt x="16354" y="17304"/>
                      <a:pt x="14858" y="17675"/>
                      <a:pt x="13272" y="17907"/>
                    </a:cubicBezTo>
                    <a:cubicBezTo>
                      <a:pt x="11991" y="18170"/>
                      <a:pt x="10527" y="18124"/>
                      <a:pt x="9306" y="17784"/>
                    </a:cubicBezTo>
                    <a:cubicBezTo>
                      <a:pt x="7933" y="17366"/>
                      <a:pt x="7201" y="16579"/>
                      <a:pt x="7445" y="15775"/>
                    </a:cubicBezTo>
                    <a:lnTo>
                      <a:pt x="7445" y="7648"/>
                    </a:lnTo>
                    <a:lnTo>
                      <a:pt x="16964" y="7648"/>
                    </a:lnTo>
                    <a:cubicBezTo>
                      <a:pt x="17299" y="7617"/>
                      <a:pt x="17635" y="7540"/>
                      <a:pt x="17879" y="7416"/>
                    </a:cubicBezTo>
                    <a:cubicBezTo>
                      <a:pt x="18154" y="7308"/>
                      <a:pt x="18336" y="7123"/>
                      <a:pt x="18336" y="6953"/>
                    </a:cubicBezTo>
                    <a:lnTo>
                      <a:pt x="18336" y="4944"/>
                    </a:lnTo>
                    <a:cubicBezTo>
                      <a:pt x="18397" y="4589"/>
                      <a:pt x="17879" y="4280"/>
                      <a:pt x="17178" y="4233"/>
                    </a:cubicBezTo>
                    <a:lnTo>
                      <a:pt x="7658" y="4233"/>
                    </a:lnTo>
                    <a:lnTo>
                      <a:pt x="7658" y="695"/>
                    </a:lnTo>
                    <a:cubicBezTo>
                      <a:pt x="7598" y="525"/>
                      <a:pt x="7445" y="355"/>
                      <a:pt x="7201" y="232"/>
                    </a:cubicBezTo>
                    <a:cubicBezTo>
                      <a:pt x="6988" y="93"/>
                      <a:pt x="6622" y="0"/>
                      <a:pt x="6286" y="0"/>
                    </a:cubicBezTo>
                    <a:lnTo>
                      <a:pt x="1405" y="0"/>
                    </a:lnTo>
                    <a:cubicBezTo>
                      <a:pt x="1069" y="31"/>
                      <a:pt x="734" y="108"/>
                      <a:pt x="489" y="232"/>
                    </a:cubicBezTo>
                    <a:cubicBezTo>
                      <a:pt x="215" y="340"/>
                      <a:pt x="32" y="525"/>
                      <a:pt x="32" y="695"/>
                    </a:cubicBezTo>
                    <a:lnTo>
                      <a:pt x="32" y="16347"/>
                    </a:lnTo>
                    <a:cubicBezTo>
                      <a:pt x="-182" y="17706"/>
                      <a:pt x="673" y="19050"/>
                      <a:pt x="2351" y="20116"/>
                    </a:cubicBezTo>
                    <a:cubicBezTo>
                      <a:pt x="4609" y="21090"/>
                      <a:pt x="7506" y="21600"/>
                      <a:pt x="10496" y="21522"/>
                    </a:cubicBezTo>
                    <a:cubicBezTo>
                      <a:pt x="14218" y="21384"/>
                      <a:pt x="17787" y="20688"/>
                      <a:pt x="20716" y="19514"/>
                    </a:cubicBezTo>
                    <a:cubicBezTo>
                      <a:pt x="21418" y="19514"/>
                      <a:pt x="21418" y="19282"/>
                      <a:pt x="21174" y="1905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0" lIns="0" spcFirstLastPara="1" rIns="0" wrap="square" tIns="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sp>
          <p:nvSpPr>
            <p:cNvPr id="101" name="Google Shape;101;p15"/>
            <p:cNvSpPr/>
            <p:nvPr/>
          </p:nvSpPr>
          <p:spPr>
            <a:xfrm>
              <a:off x="321615" y="400033"/>
              <a:ext cx="70038" cy="105568"/>
            </a:xfrm>
            <a:custGeom>
              <a:rect b="b" l="l" r="r" t="t"/>
              <a:pathLst>
                <a:path extrusionOk="0" h="21600" w="21600">
                  <a:moveTo>
                    <a:pt x="9676" y="21600"/>
                  </a:moveTo>
                  <a:cubicBezTo>
                    <a:pt x="7957" y="21600"/>
                    <a:pt x="6215" y="21458"/>
                    <a:pt x="4439" y="21182"/>
                  </a:cubicBezTo>
                  <a:cubicBezTo>
                    <a:pt x="2663" y="20907"/>
                    <a:pt x="1180" y="20534"/>
                    <a:pt x="0" y="20079"/>
                  </a:cubicBezTo>
                  <a:lnTo>
                    <a:pt x="236" y="15859"/>
                  </a:lnTo>
                  <a:lnTo>
                    <a:pt x="708" y="15859"/>
                  </a:lnTo>
                  <a:lnTo>
                    <a:pt x="2158" y="17872"/>
                  </a:lnTo>
                  <a:cubicBezTo>
                    <a:pt x="2596" y="18453"/>
                    <a:pt x="3057" y="18961"/>
                    <a:pt x="3562" y="19408"/>
                  </a:cubicBezTo>
                  <a:cubicBezTo>
                    <a:pt x="4057" y="19855"/>
                    <a:pt x="4743" y="20198"/>
                    <a:pt x="5619" y="20444"/>
                  </a:cubicBezTo>
                  <a:cubicBezTo>
                    <a:pt x="6237" y="20653"/>
                    <a:pt x="6844" y="20787"/>
                    <a:pt x="7417" y="20862"/>
                  </a:cubicBezTo>
                  <a:cubicBezTo>
                    <a:pt x="7991" y="20936"/>
                    <a:pt x="8642" y="20974"/>
                    <a:pt x="9361" y="20974"/>
                  </a:cubicBezTo>
                  <a:cubicBezTo>
                    <a:pt x="11261" y="20974"/>
                    <a:pt x="12767" y="20631"/>
                    <a:pt x="13879" y="19952"/>
                  </a:cubicBezTo>
                  <a:cubicBezTo>
                    <a:pt x="14981" y="19274"/>
                    <a:pt x="15543" y="18394"/>
                    <a:pt x="15543" y="17313"/>
                  </a:cubicBezTo>
                  <a:cubicBezTo>
                    <a:pt x="15543" y="16299"/>
                    <a:pt x="15172" y="15509"/>
                    <a:pt x="14419" y="14942"/>
                  </a:cubicBezTo>
                  <a:cubicBezTo>
                    <a:pt x="13666" y="14375"/>
                    <a:pt x="12475" y="13823"/>
                    <a:pt x="10822" y="13279"/>
                  </a:cubicBezTo>
                  <a:lnTo>
                    <a:pt x="8901" y="12720"/>
                  </a:lnTo>
                  <a:cubicBezTo>
                    <a:pt x="6215" y="11937"/>
                    <a:pt x="4124" y="11027"/>
                    <a:pt x="2607" y="10006"/>
                  </a:cubicBezTo>
                  <a:cubicBezTo>
                    <a:pt x="1090" y="8984"/>
                    <a:pt x="337" y="7620"/>
                    <a:pt x="337" y="5928"/>
                  </a:cubicBezTo>
                  <a:cubicBezTo>
                    <a:pt x="337" y="4705"/>
                    <a:pt x="809" y="3653"/>
                    <a:pt x="1764" y="2766"/>
                  </a:cubicBezTo>
                  <a:cubicBezTo>
                    <a:pt x="2720" y="1879"/>
                    <a:pt x="4035" y="1193"/>
                    <a:pt x="5743" y="716"/>
                  </a:cubicBezTo>
                  <a:cubicBezTo>
                    <a:pt x="7440" y="239"/>
                    <a:pt x="9429" y="0"/>
                    <a:pt x="11699" y="0"/>
                  </a:cubicBezTo>
                  <a:cubicBezTo>
                    <a:pt x="13351" y="0"/>
                    <a:pt x="14913" y="142"/>
                    <a:pt x="16397" y="433"/>
                  </a:cubicBezTo>
                  <a:cubicBezTo>
                    <a:pt x="17880" y="723"/>
                    <a:pt x="19161" y="1118"/>
                    <a:pt x="20251" y="1610"/>
                  </a:cubicBezTo>
                  <a:lnTo>
                    <a:pt x="19970" y="5331"/>
                  </a:lnTo>
                  <a:lnTo>
                    <a:pt x="19499" y="5331"/>
                  </a:lnTo>
                  <a:lnTo>
                    <a:pt x="17577" y="3005"/>
                  </a:lnTo>
                  <a:cubicBezTo>
                    <a:pt x="17049" y="2282"/>
                    <a:pt x="16520" y="1767"/>
                    <a:pt x="15992" y="1469"/>
                  </a:cubicBezTo>
                  <a:cubicBezTo>
                    <a:pt x="15464" y="1171"/>
                    <a:pt x="14857" y="954"/>
                    <a:pt x="14171" y="835"/>
                  </a:cubicBezTo>
                  <a:cubicBezTo>
                    <a:pt x="13767" y="753"/>
                    <a:pt x="13396" y="693"/>
                    <a:pt x="13048" y="664"/>
                  </a:cubicBezTo>
                  <a:cubicBezTo>
                    <a:pt x="12699" y="634"/>
                    <a:pt x="12272" y="619"/>
                    <a:pt x="11744" y="619"/>
                  </a:cubicBezTo>
                  <a:cubicBezTo>
                    <a:pt x="10159" y="619"/>
                    <a:pt x="8811" y="925"/>
                    <a:pt x="7721" y="1536"/>
                  </a:cubicBezTo>
                  <a:cubicBezTo>
                    <a:pt x="6630" y="2147"/>
                    <a:pt x="6080" y="2967"/>
                    <a:pt x="6080" y="4004"/>
                  </a:cubicBezTo>
                  <a:cubicBezTo>
                    <a:pt x="6080" y="5040"/>
                    <a:pt x="6496" y="5905"/>
                    <a:pt x="7339" y="6531"/>
                  </a:cubicBezTo>
                  <a:cubicBezTo>
                    <a:pt x="8181" y="7165"/>
                    <a:pt x="9406" y="7724"/>
                    <a:pt x="11036" y="8224"/>
                  </a:cubicBezTo>
                  <a:lnTo>
                    <a:pt x="13183" y="8843"/>
                  </a:lnTo>
                  <a:cubicBezTo>
                    <a:pt x="16172" y="9708"/>
                    <a:pt x="18330" y="10640"/>
                    <a:pt x="19633" y="11616"/>
                  </a:cubicBezTo>
                  <a:cubicBezTo>
                    <a:pt x="20937" y="12601"/>
                    <a:pt x="21600" y="13868"/>
                    <a:pt x="21600" y="15419"/>
                  </a:cubicBezTo>
                  <a:cubicBezTo>
                    <a:pt x="21600" y="17238"/>
                    <a:pt x="20566" y="18722"/>
                    <a:pt x="18487" y="19870"/>
                  </a:cubicBezTo>
                  <a:cubicBezTo>
                    <a:pt x="16408" y="21018"/>
                    <a:pt x="13475" y="21592"/>
                    <a:pt x="9676" y="21592"/>
                  </a:cubicBezTo>
                  <a:close/>
                </a:path>
              </a:pathLst>
            </a:custGeom>
            <a:solidFill>
              <a:srgbClr val="C73A35"/>
            </a:solidFill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2" name="Google Shape;102;p15"/>
            <p:cNvSpPr/>
            <p:nvPr/>
          </p:nvSpPr>
          <p:spPr>
            <a:xfrm>
              <a:off x="397410" y="428602"/>
              <a:ext cx="80095" cy="76670"/>
            </a:xfrm>
            <a:custGeom>
              <a:rect b="b" l="l" r="r" t="t"/>
              <a:pathLst>
                <a:path extrusionOk="0" h="21600" w="21600">
                  <a:moveTo>
                    <a:pt x="7439" y="21569"/>
                  </a:moveTo>
                  <a:cubicBezTo>
                    <a:pt x="6378" y="21569"/>
                    <a:pt x="5405" y="21353"/>
                    <a:pt x="4520" y="20933"/>
                  </a:cubicBezTo>
                  <a:cubicBezTo>
                    <a:pt x="3636" y="20502"/>
                    <a:pt x="2938" y="19814"/>
                    <a:pt x="2437" y="18859"/>
                  </a:cubicBezTo>
                  <a:cubicBezTo>
                    <a:pt x="1936" y="17904"/>
                    <a:pt x="1690" y="16642"/>
                    <a:pt x="1720" y="15081"/>
                  </a:cubicBezTo>
                  <a:lnTo>
                    <a:pt x="1838" y="4107"/>
                  </a:lnTo>
                  <a:cubicBezTo>
                    <a:pt x="1838" y="3450"/>
                    <a:pt x="1729" y="2977"/>
                    <a:pt x="1513" y="2700"/>
                  </a:cubicBezTo>
                  <a:cubicBezTo>
                    <a:pt x="1297" y="2412"/>
                    <a:pt x="953" y="2218"/>
                    <a:pt x="491" y="2105"/>
                  </a:cubicBezTo>
                  <a:lnTo>
                    <a:pt x="0" y="1930"/>
                  </a:lnTo>
                  <a:lnTo>
                    <a:pt x="0" y="1499"/>
                  </a:lnTo>
                  <a:lnTo>
                    <a:pt x="7321" y="0"/>
                  </a:lnTo>
                  <a:lnTo>
                    <a:pt x="7734" y="431"/>
                  </a:lnTo>
                  <a:lnTo>
                    <a:pt x="7528" y="6498"/>
                  </a:lnTo>
                  <a:lnTo>
                    <a:pt x="7528" y="16795"/>
                  </a:lnTo>
                  <a:cubicBezTo>
                    <a:pt x="7528" y="17709"/>
                    <a:pt x="7783" y="18376"/>
                    <a:pt x="8284" y="18807"/>
                  </a:cubicBezTo>
                  <a:cubicBezTo>
                    <a:pt x="8785" y="19239"/>
                    <a:pt x="9424" y="19444"/>
                    <a:pt x="10181" y="19444"/>
                  </a:cubicBezTo>
                  <a:cubicBezTo>
                    <a:pt x="10938" y="19444"/>
                    <a:pt x="11626" y="19331"/>
                    <a:pt x="12225" y="19105"/>
                  </a:cubicBezTo>
                  <a:cubicBezTo>
                    <a:pt x="12825" y="18880"/>
                    <a:pt x="13424" y="18541"/>
                    <a:pt x="14023" y="18079"/>
                  </a:cubicBezTo>
                  <a:lnTo>
                    <a:pt x="14190" y="4158"/>
                  </a:lnTo>
                  <a:cubicBezTo>
                    <a:pt x="14190" y="3501"/>
                    <a:pt x="14092" y="3039"/>
                    <a:pt x="13905" y="2772"/>
                  </a:cubicBezTo>
                  <a:cubicBezTo>
                    <a:pt x="13719" y="2505"/>
                    <a:pt x="13355" y="2310"/>
                    <a:pt x="12844" y="2197"/>
                  </a:cubicBezTo>
                  <a:lnTo>
                    <a:pt x="12431" y="2074"/>
                  </a:lnTo>
                  <a:lnTo>
                    <a:pt x="12431" y="1642"/>
                  </a:lnTo>
                  <a:lnTo>
                    <a:pt x="19585" y="21"/>
                  </a:lnTo>
                  <a:lnTo>
                    <a:pt x="19998" y="452"/>
                  </a:lnTo>
                  <a:lnTo>
                    <a:pt x="19880" y="6519"/>
                  </a:lnTo>
                  <a:lnTo>
                    <a:pt x="19880" y="18099"/>
                  </a:lnTo>
                  <a:cubicBezTo>
                    <a:pt x="19880" y="18726"/>
                    <a:pt x="19959" y="19208"/>
                    <a:pt x="20126" y="19547"/>
                  </a:cubicBezTo>
                  <a:cubicBezTo>
                    <a:pt x="20293" y="19886"/>
                    <a:pt x="20647" y="20173"/>
                    <a:pt x="21187" y="20399"/>
                  </a:cubicBezTo>
                  <a:lnTo>
                    <a:pt x="21600" y="20522"/>
                  </a:lnTo>
                  <a:lnTo>
                    <a:pt x="21600" y="20953"/>
                  </a:lnTo>
                  <a:lnTo>
                    <a:pt x="14446" y="21384"/>
                  </a:lnTo>
                  <a:lnTo>
                    <a:pt x="14082" y="18869"/>
                  </a:lnTo>
                  <a:cubicBezTo>
                    <a:pt x="13178" y="19639"/>
                    <a:pt x="12205" y="20286"/>
                    <a:pt x="11164" y="20809"/>
                  </a:cubicBezTo>
                  <a:cubicBezTo>
                    <a:pt x="10112" y="21333"/>
                    <a:pt x="8884" y="21600"/>
                    <a:pt x="7459" y="21600"/>
                  </a:cubicBezTo>
                  <a:close/>
                </a:path>
              </a:pathLst>
            </a:custGeom>
            <a:solidFill>
              <a:srgbClr val="C73A35"/>
            </a:solidFill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3" name="Google Shape;103;p15"/>
            <p:cNvSpPr/>
            <p:nvPr/>
          </p:nvSpPr>
          <p:spPr>
            <a:xfrm>
              <a:off x="483444" y="427654"/>
              <a:ext cx="126155" cy="75285"/>
            </a:xfrm>
            <a:custGeom>
              <a:rect b="b" l="l" r="r" t="t"/>
              <a:pathLst>
                <a:path extrusionOk="0" h="21600" w="21600">
                  <a:moveTo>
                    <a:pt x="6" y="21579"/>
                  </a:moveTo>
                  <a:lnTo>
                    <a:pt x="6" y="21140"/>
                  </a:lnTo>
                  <a:lnTo>
                    <a:pt x="368" y="20962"/>
                  </a:lnTo>
                  <a:cubicBezTo>
                    <a:pt x="699" y="20816"/>
                    <a:pt x="923" y="20565"/>
                    <a:pt x="1054" y="20220"/>
                  </a:cubicBezTo>
                  <a:cubicBezTo>
                    <a:pt x="1186" y="19875"/>
                    <a:pt x="1260" y="19405"/>
                    <a:pt x="1273" y="18830"/>
                  </a:cubicBezTo>
                  <a:lnTo>
                    <a:pt x="1273" y="5217"/>
                  </a:lnTo>
                  <a:cubicBezTo>
                    <a:pt x="1273" y="4579"/>
                    <a:pt x="1210" y="4109"/>
                    <a:pt x="1092" y="3806"/>
                  </a:cubicBezTo>
                  <a:cubicBezTo>
                    <a:pt x="973" y="3502"/>
                    <a:pt x="736" y="3293"/>
                    <a:pt x="393" y="3178"/>
                  </a:cubicBezTo>
                  <a:lnTo>
                    <a:pt x="6" y="3001"/>
                  </a:lnTo>
                  <a:lnTo>
                    <a:pt x="6" y="2562"/>
                  </a:lnTo>
                  <a:lnTo>
                    <a:pt x="4442" y="42"/>
                  </a:lnTo>
                  <a:lnTo>
                    <a:pt x="4704" y="481"/>
                  </a:lnTo>
                  <a:lnTo>
                    <a:pt x="4910" y="3440"/>
                  </a:lnTo>
                  <a:cubicBezTo>
                    <a:pt x="5484" y="2478"/>
                    <a:pt x="6133" y="1673"/>
                    <a:pt x="6869" y="1004"/>
                  </a:cubicBezTo>
                  <a:cubicBezTo>
                    <a:pt x="7606" y="335"/>
                    <a:pt x="8373" y="0"/>
                    <a:pt x="9165" y="0"/>
                  </a:cubicBezTo>
                  <a:cubicBezTo>
                    <a:pt x="9958" y="0"/>
                    <a:pt x="10663" y="282"/>
                    <a:pt x="11162" y="847"/>
                  </a:cubicBezTo>
                  <a:cubicBezTo>
                    <a:pt x="11661" y="1411"/>
                    <a:pt x="12042" y="2290"/>
                    <a:pt x="12304" y="3481"/>
                  </a:cubicBezTo>
                  <a:cubicBezTo>
                    <a:pt x="12978" y="2405"/>
                    <a:pt x="13707" y="1558"/>
                    <a:pt x="14500" y="941"/>
                  </a:cubicBezTo>
                  <a:cubicBezTo>
                    <a:pt x="15286" y="314"/>
                    <a:pt x="16053" y="10"/>
                    <a:pt x="16796" y="10"/>
                  </a:cubicBezTo>
                  <a:cubicBezTo>
                    <a:pt x="18025" y="10"/>
                    <a:pt x="18930" y="502"/>
                    <a:pt x="19510" y="1484"/>
                  </a:cubicBezTo>
                  <a:cubicBezTo>
                    <a:pt x="20090" y="2467"/>
                    <a:pt x="20377" y="4025"/>
                    <a:pt x="20377" y="6137"/>
                  </a:cubicBezTo>
                  <a:lnTo>
                    <a:pt x="20377" y="18882"/>
                  </a:lnTo>
                  <a:cubicBezTo>
                    <a:pt x="20377" y="20011"/>
                    <a:pt x="20689" y="20722"/>
                    <a:pt x="21313" y="21015"/>
                  </a:cubicBezTo>
                  <a:lnTo>
                    <a:pt x="21600" y="21140"/>
                  </a:lnTo>
                  <a:lnTo>
                    <a:pt x="21600" y="21579"/>
                  </a:lnTo>
                  <a:lnTo>
                    <a:pt x="15604" y="21579"/>
                  </a:lnTo>
                  <a:lnTo>
                    <a:pt x="15604" y="21140"/>
                  </a:lnTo>
                  <a:lnTo>
                    <a:pt x="15866" y="21015"/>
                  </a:lnTo>
                  <a:cubicBezTo>
                    <a:pt x="16197" y="20837"/>
                    <a:pt x="16421" y="20575"/>
                    <a:pt x="16552" y="20231"/>
                  </a:cubicBezTo>
                  <a:cubicBezTo>
                    <a:pt x="16684" y="19885"/>
                    <a:pt x="16746" y="19415"/>
                    <a:pt x="16746" y="18840"/>
                  </a:cubicBezTo>
                  <a:lnTo>
                    <a:pt x="16746" y="5531"/>
                  </a:lnTo>
                  <a:cubicBezTo>
                    <a:pt x="16746" y="4318"/>
                    <a:pt x="16615" y="3481"/>
                    <a:pt x="16359" y="3032"/>
                  </a:cubicBezTo>
                  <a:cubicBezTo>
                    <a:pt x="16097" y="2583"/>
                    <a:pt x="15685" y="2363"/>
                    <a:pt x="15111" y="2363"/>
                  </a:cubicBezTo>
                  <a:cubicBezTo>
                    <a:pt x="14662" y="2363"/>
                    <a:pt x="14225" y="2530"/>
                    <a:pt x="13801" y="2865"/>
                  </a:cubicBezTo>
                  <a:cubicBezTo>
                    <a:pt x="13377" y="3199"/>
                    <a:pt x="12934" y="3701"/>
                    <a:pt x="12466" y="4370"/>
                  </a:cubicBezTo>
                  <a:cubicBezTo>
                    <a:pt x="12553" y="4830"/>
                    <a:pt x="12609" y="5343"/>
                    <a:pt x="12634" y="5897"/>
                  </a:cubicBezTo>
                  <a:cubicBezTo>
                    <a:pt x="12659" y="6451"/>
                    <a:pt x="12672" y="7026"/>
                    <a:pt x="12672" y="7632"/>
                  </a:cubicBezTo>
                  <a:lnTo>
                    <a:pt x="12672" y="18903"/>
                  </a:lnTo>
                  <a:cubicBezTo>
                    <a:pt x="12690" y="20032"/>
                    <a:pt x="13002" y="20743"/>
                    <a:pt x="13608" y="21036"/>
                  </a:cubicBezTo>
                  <a:lnTo>
                    <a:pt x="13838" y="21161"/>
                  </a:lnTo>
                  <a:lnTo>
                    <a:pt x="13838" y="21600"/>
                  </a:lnTo>
                  <a:lnTo>
                    <a:pt x="7818" y="21600"/>
                  </a:lnTo>
                  <a:lnTo>
                    <a:pt x="7818" y="21161"/>
                  </a:lnTo>
                  <a:lnTo>
                    <a:pt x="8179" y="20983"/>
                  </a:lnTo>
                  <a:cubicBezTo>
                    <a:pt x="8510" y="20806"/>
                    <a:pt x="8735" y="20554"/>
                    <a:pt x="8866" y="20220"/>
                  </a:cubicBezTo>
                  <a:cubicBezTo>
                    <a:pt x="8997" y="19885"/>
                    <a:pt x="9059" y="19425"/>
                    <a:pt x="9059" y="18851"/>
                  </a:cubicBezTo>
                  <a:lnTo>
                    <a:pt x="9059" y="5583"/>
                  </a:lnTo>
                  <a:cubicBezTo>
                    <a:pt x="9059" y="4422"/>
                    <a:pt x="8935" y="3596"/>
                    <a:pt x="8685" y="3105"/>
                  </a:cubicBezTo>
                  <a:cubicBezTo>
                    <a:pt x="8435" y="2614"/>
                    <a:pt x="8005" y="2363"/>
                    <a:pt x="7400" y="2363"/>
                  </a:cubicBezTo>
                  <a:cubicBezTo>
                    <a:pt x="7000" y="2363"/>
                    <a:pt x="6601" y="2530"/>
                    <a:pt x="6208" y="2865"/>
                  </a:cubicBezTo>
                  <a:cubicBezTo>
                    <a:pt x="5809" y="3199"/>
                    <a:pt x="5397" y="3680"/>
                    <a:pt x="4960" y="4318"/>
                  </a:cubicBezTo>
                  <a:lnTo>
                    <a:pt x="4960" y="18892"/>
                  </a:lnTo>
                  <a:cubicBezTo>
                    <a:pt x="4960" y="20021"/>
                    <a:pt x="5260" y="20732"/>
                    <a:pt x="5871" y="21025"/>
                  </a:cubicBezTo>
                  <a:lnTo>
                    <a:pt x="6102" y="21150"/>
                  </a:lnTo>
                  <a:lnTo>
                    <a:pt x="6102" y="21590"/>
                  </a:lnTo>
                  <a:lnTo>
                    <a:pt x="0" y="21590"/>
                  </a:lnTo>
                  <a:close/>
                </a:path>
              </a:pathLst>
            </a:custGeom>
            <a:solidFill>
              <a:srgbClr val="C73A35"/>
            </a:solidFill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4" name="Google Shape;104;p15"/>
            <p:cNvSpPr/>
            <p:nvPr/>
          </p:nvSpPr>
          <p:spPr>
            <a:xfrm>
              <a:off x="615537" y="427654"/>
              <a:ext cx="126119" cy="75285"/>
            </a:xfrm>
            <a:custGeom>
              <a:rect b="b" l="l" r="r" t="t"/>
              <a:pathLst>
                <a:path extrusionOk="0" h="21600" w="21600">
                  <a:moveTo>
                    <a:pt x="0" y="21579"/>
                  </a:moveTo>
                  <a:lnTo>
                    <a:pt x="0" y="21140"/>
                  </a:lnTo>
                  <a:lnTo>
                    <a:pt x="362" y="20962"/>
                  </a:lnTo>
                  <a:cubicBezTo>
                    <a:pt x="693" y="20816"/>
                    <a:pt x="917" y="20565"/>
                    <a:pt x="1049" y="20220"/>
                  </a:cubicBezTo>
                  <a:cubicBezTo>
                    <a:pt x="1180" y="19875"/>
                    <a:pt x="1254" y="19405"/>
                    <a:pt x="1267" y="18830"/>
                  </a:cubicBezTo>
                  <a:lnTo>
                    <a:pt x="1267" y="5217"/>
                  </a:lnTo>
                  <a:cubicBezTo>
                    <a:pt x="1267" y="4579"/>
                    <a:pt x="1205" y="4109"/>
                    <a:pt x="1086" y="3806"/>
                  </a:cubicBezTo>
                  <a:cubicBezTo>
                    <a:pt x="967" y="3502"/>
                    <a:pt x="730" y="3293"/>
                    <a:pt x="387" y="3178"/>
                  </a:cubicBezTo>
                  <a:lnTo>
                    <a:pt x="0" y="3001"/>
                  </a:lnTo>
                  <a:lnTo>
                    <a:pt x="0" y="2562"/>
                  </a:lnTo>
                  <a:lnTo>
                    <a:pt x="4437" y="42"/>
                  </a:lnTo>
                  <a:lnTo>
                    <a:pt x="4699" y="481"/>
                  </a:lnTo>
                  <a:lnTo>
                    <a:pt x="4905" y="3440"/>
                  </a:lnTo>
                  <a:cubicBezTo>
                    <a:pt x="5473" y="2478"/>
                    <a:pt x="6129" y="1673"/>
                    <a:pt x="6865" y="1004"/>
                  </a:cubicBezTo>
                  <a:cubicBezTo>
                    <a:pt x="7602" y="335"/>
                    <a:pt x="8369" y="0"/>
                    <a:pt x="9162" y="0"/>
                  </a:cubicBezTo>
                  <a:cubicBezTo>
                    <a:pt x="9954" y="0"/>
                    <a:pt x="10660" y="282"/>
                    <a:pt x="11159" y="847"/>
                  </a:cubicBezTo>
                  <a:cubicBezTo>
                    <a:pt x="11658" y="1411"/>
                    <a:pt x="12039" y="2290"/>
                    <a:pt x="12301" y="3481"/>
                  </a:cubicBezTo>
                  <a:cubicBezTo>
                    <a:pt x="12975" y="2405"/>
                    <a:pt x="13705" y="1558"/>
                    <a:pt x="14498" y="941"/>
                  </a:cubicBezTo>
                  <a:cubicBezTo>
                    <a:pt x="15284" y="314"/>
                    <a:pt x="16052" y="10"/>
                    <a:pt x="16794" y="10"/>
                  </a:cubicBezTo>
                  <a:cubicBezTo>
                    <a:pt x="18024" y="10"/>
                    <a:pt x="18929" y="502"/>
                    <a:pt x="19509" y="1484"/>
                  </a:cubicBezTo>
                  <a:cubicBezTo>
                    <a:pt x="20090" y="2467"/>
                    <a:pt x="20377" y="4025"/>
                    <a:pt x="20377" y="6137"/>
                  </a:cubicBezTo>
                  <a:lnTo>
                    <a:pt x="20377" y="18882"/>
                  </a:lnTo>
                  <a:cubicBezTo>
                    <a:pt x="20377" y="20011"/>
                    <a:pt x="20689" y="20722"/>
                    <a:pt x="21313" y="21015"/>
                  </a:cubicBezTo>
                  <a:lnTo>
                    <a:pt x="21600" y="21140"/>
                  </a:lnTo>
                  <a:lnTo>
                    <a:pt x="21600" y="21579"/>
                  </a:lnTo>
                  <a:lnTo>
                    <a:pt x="15602" y="21579"/>
                  </a:lnTo>
                  <a:lnTo>
                    <a:pt x="15602" y="21140"/>
                  </a:lnTo>
                  <a:lnTo>
                    <a:pt x="15865" y="21015"/>
                  </a:lnTo>
                  <a:cubicBezTo>
                    <a:pt x="16195" y="20837"/>
                    <a:pt x="16420" y="20575"/>
                    <a:pt x="16551" y="20231"/>
                  </a:cubicBezTo>
                  <a:cubicBezTo>
                    <a:pt x="16682" y="19885"/>
                    <a:pt x="16745" y="19415"/>
                    <a:pt x="16745" y="18840"/>
                  </a:cubicBezTo>
                  <a:lnTo>
                    <a:pt x="16745" y="5531"/>
                  </a:lnTo>
                  <a:cubicBezTo>
                    <a:pt x="16745" y="4318"/>
                    <a:pt x="16613" y="3481"/>
                    <a:pt x="16357" y="3032"/>
                  </a:cubicBezTo>
                  <a:cubicBezTo>
                    <a:pt x="16095" y="2583"/>
                    <a:pt x="15684" y="2363"/>
                    <a:pt x="15109" y="2363"/>
                  </a:cubicBezTo>
                  <a:cubicBezTo>
                    <a:pt x="14660" y="2363"/>
                    <a:pt x="14223" y="2530"/>
                    <a:pt x="13799" y="2865"/>
                  </a:cubicBezTo>
                  <a:cubicBezTo>
                    <a:pt x="13374" y="3199"/>
                    <a:pt x="12931" y="3701"/>
                    <a:pt x="12463" y="4370"/>
                  </a:cubicBezTo>
                  <a:cubicBezTo>
                    <a:pt x="12551" y="4830"/>
                    <a:pt x="12607" y="5343"/>
                    <a:pt x="12632" y="5897"/>
                  </a:cubicBezTo>
                  <a:cubicBezTo>
                    <a:pt x="12657" y="6451"/>
                    <a:pt x="12669" y="7026"/>
                    <a:pt x="12669" y="7632"/>
                  </a:cubicBezTo>
                  <a:lnTo>
                    <a:pt x="12669" y="18903"/>
                  </a:lnTo>
                  <a:cubicBezTo>
                    <a:pt x="12688" y="20032"/>
                    <a:pt x="13000" y="20743"/>
                    <a:pt x="13605" y="21036"/>
                  </a:cubicBezTo>
                  <a:lnTo>
                    <a:pt x="13842" y="21161"/>
                  </a:lnTo>
                  <a:lnTo>
                    <a:pt x="13842" y="21600"/>
                  </a:lnTo>
                  <a:lnTo>
                    <a:pt x="7820" y="21600"/>
                  </a:lnTo>
                  <a:lnTo>
                    <a:pt x="7820" y="21161"/>
                  </a:lnTo>
                  <a:lnTo>
                    <a:pt x="8182" y="20983"/>
                  </a:lnTo>
                  <a:cubicBezTo>
                    <a:pt x="8513" y="20806"/>
                    <a:pt x="8737" y="20554"/>
                    <a:pt x="8868" y="20220"/>
                  </a:cubicBezTo>
                  <a:cubicBezTo>
                    <a:pt x="8999" y="19885"/>
                    <a:pt x="9062" y="19425"/>
                    <a:pt x="9062" y="18851"/>
                  </a:cubicBezTo>
                  <a:lnTo>
                    <a:pt x="9062" y="5583"/>
                  </a:lnTo>
                  <a:cubicBezTo>
                    <a:pt x="9062" y="4422"/>
                    <a:pt x="8937" y="3596"/>
                    <a:pt x="8687" y="3105"/>
                  </a:cubicBezTo>
                  <a:cubicBezTo>
                    <a:pt x="8438" y="2614"/>
                    <a:pt x="8007" y="2363"/>
                    <a:pt x="7402" y="2363"/>
                  </a:cubicBezTo>
                  <a:cubicBezTo>
                    <a:pt x="7002" y="2363"/>
                    <a:pt x="6603" y="2530"/>
                    <a:pt x="6210" y="2865"/>
                  </a:cubicBezTo>
                  <a:cubicBezTo>
                    <a:pt x="5810" y="3199"/>
                    <a:pt x="5398" y="3680"/>
                    <a:pt x="4962" y="4318"/>
                  </a:cubicBezTo>
                  <a:lnTo>
                    <a:pt x="4962" y="18892"/>
                  </a:lnTo>
                  <a:cubicBezTo>
                    <a:pt x="4962" y="20021"/>
                    <a:pt x="5267" y="20732"/>
                    <a:pt x="5873" y="21025"/>
                  </a:cubicBezTo>
                  <a:lnTo>
                    <a:pt x="6110" y="21150"/>
                  </a:lnTo>
                  <a:lnTo>
                    <a:pt x="6110" y="21590"/>
                  </a:lnTo>
                  <a:lnTo>
                    <a:pt x="6" y="21590"/>
                  </a:lnTo>
                  <a:close/>
                </a:path>
              </a:pathLst>
            </a:custGeom>
            <a:solidFill>
              <a:srgbClr val="C73A35"/>
            </a:solidFill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5" name="Google Shape;105;p15"/>
            <p:cNvSpPr/>
            <p:nvPr/>
          </p:nvSpPr>
          <p:spPr>
            <a:xfrm>
              <a:off x="748178" y="427691"/>
              <a:ext cx="68690" cy="77472"/>
            </a:xfrm>
            <a:custGeom>
              <a:rect b="b" l="l" r="r" t="t"/>
              <a:pathLst>
                <a:path extrusionOk="0" h="21600" w="21600">
                  <a:moveTo>
                    <a:pt x="11642" y="843"/>
                  </a:moveTo>
                  <a:cubicBezTo>
                    <a:pt x="10725" y="843"/>
                    <a:pt x="9935" y="1087"/>
                    <a:pt x="9282" y="1585"/>
                  </a:cubicBezTo>
                  <a:cubicBezTo>
                    <a:pt x="8628" y="2073"/>
                    <a:pt x="8124" y="2957"/>
                    <a:pt x="7758" y="4206"/>
                  </a:cubicBezTo>
                  <a:cubicBezTo>
                    <a:pt x="7391" y="5456"/>
                    <a:pt x="7196" y="7234"/>
                    <a:pt x="7162" y="9510"/>
                  </a:cubicBezTo>
                  <a:lnTo>
                    <a:pt x="15309" y="9510"/>
                  </a:lnTo>
                  <a:cubicBezTo>
                    <a:pt x="15630" y="6441"/>
                    <a:pt x="15504" y="4227"/>
                    <a:pt x="14931" y="2875"/>
                  </a:cubicBezTo>
                  <a:cubicBezTo>
                    <a:pt x="14358" y="1524"/>
                    <a:pt x="13258" y="843"/>
                    <a:pt x="11642" y="843"/>
                  </a:cubicBezTo>
                  <a:close/>
                  <a:moveTo>
                    <a:pt x="11780" y="0"/>
                  </a:moveTo>
                  <a:cubicBezTo>
                    <a:pt x="13842" y="0"/>
                    <a:pt x="15607" y="376"/>
                    <a:pt x="17074" y="1117"/>
                  </a:cubicBezTo>
                  <a:cubicBezTo>
                    <a:pt x="18540" y="1869"/>
                    <a:pt x="19652" y="2875"/>
                    <a:pt x="20431" y="4165"/>
                  </a:cubicBezTo>
                  <a:cubicBezTo>
                    <a:pt x="21210" y="5446"/>
                    <a:pt x="21600" y="6909"/>
                    <a:pt x="21600" y="8545"/>
                  </a:cubicBezTo>
                  <a:cubicBezTo>
                    <a:pt x="21600" y="8849"/>
                    <a:pt x="21588" y="9174"/>
                    <a:pt x="21554" y="9499"/>
                  </a:cubicBezTo>
                  <a:cubicBezTo>
                    <a:pt x="21520" y="9825"/>
                    <a:pt x="21462" y="10109"/>
                    <a:pt x="21359" y="10363"/>
                  </a:cubicBezTo>
                  <a:lnTo>
                    <a:pt x="7150" y="10363"/>
                  </a:lnTo>
                  <a:cubicBezTo>
                    <a:pt x="7185" y="13411"/>
                    <a:pt x="7792" y="15595"/>
                    <a:pt x="8984" y="16937"/>
                  </a:cubicBezTo>
                  <a:cubicBezTo>
                    <a:pt x="10175" y="18278"/>
                    <a:pt x="11952" y="18948"/>
                    <a:pt x="14301" y="18948"/>
                  </a:cubicBezTo>
                  <a:cubicBezTo>
                    <a:pt x="15893" y="18948"/>
                    <a:pt x="17177" y="18725"/>
                    <a:pt x="18162" y="18268"/>
                  </a:cubicBezTo>
                  <a:cubicBezTo>
                    <a:pt x="19148" y="17820"/>
                    <a:pt x="20064" y="17150"/>
                    <a:pt x="20924" y="16276"/>
                  </a:cubicBezTo>
                  <a:lnTo>
                    <a:pt x="21405" y="16652"/>
                  </a:lnTo>
                  <a:cubicBezTo>
                    <a:pt x="20420" y="18207"/>
                    <a:pt x="19113" y="19415"/>
                    <a:pt x="17475" y="20289"/>
                  </a:cubicBezTo>
                  <a:cubicBezTo>
                    <a:pt x="15836" y="21163"/>
                    <a:pt x="13877" y="21600"/>
                    <a:pt x="11585" y="21600"/>
                  </a:cubicBezTo>
                  <a:cubicBezTo>
                    <a:pt x="9293" y="21600"/>
                    <a:pt x="7322" y="21173"/>
                    <a:pt x="5580" y="20310"/>
                  </a:cubicBezTo>
                  <a:cubicBezTo>
                    <a:pt x="3827" y="19446"/>
                    <a:pt x="2464" y="18217"/>
                    <a:pt x="1478" y="16611"/>
                  </a:cubicBezTo>
                  <a:cubicBezTo>
                    <a:pt x="493" y="15006"/>
                    <a:pt x="0" y="13086"/>
                    <a:pt x="0" y="10861"/>
                  </a:cubicBezTo>
                  <a:cubicBezTo>
                    <a:pt x="0" y="8636"/>
                    <a:pt x="573" y="6584"/>
                    <a:pt x="1719" y="4968"/>
                  </a:cubicBezTo>
                  <a:cubicBezTo>
                    <a:pt x="2865" y="3353"/>
                    <a:pt x="4331" y="2113"/>
                    <a:pt x="6130" y="1270"/>
                  </a:cubicBezTo>
                  <a:cubicBezTo>
                    <a:pt x="7929" y="427"/>
                    <a:pt x="9809" y="0"/>
                    <a:pt x="11780" y="0"/>
                  </a:cubicBezTo>
                  <a:close/>
                </a:path>
              </a:pathLst>
            </a:custGeom>
            <a:solidFill>
              <a:srgbClr val="C73A35"/>
            </a:solidFill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6" name="Google Shape;106;p15"/>
            <p:cNvSpPr/>
            <p:nvPr/>
          </p:nvSpPr>
          <p:spPr>
            <a:xfrm>
              <a:off x="824483" y="427691"/>
              <a:ext cx="62167" cy="75212"/>
            </a:xfrm>
            <a:custGeom>
              <a:rect b="b" l="l" r="r" t="t"/>
              <a:pathLst>
                <a:path extrusionOk="0" h="21600" w="21600">
                  <a:moveTo>
                    <a:pt x="0" y="21590"/>
                  </a:moveTo>
                  <a:lnTo>
                    <a:pt x="0" y="21150"/>
                  </a:lnTo>
                  <a:lnTo>
                    <a:pt x="785" y="20972"/>
                  </a:lnTo>
                  <a:cubicBezTo>
                    <a:pt x="1481" y="20794"/>
                    <a:pt x="1975" y="20533"/>
                    <a:pt x="2228" y="20187"/>
                  </a:cubicBezTo>
                  <a:cubicBezTo>
                    <a:pt x="2494" y="19842"/>
                    <a:pt x="2621" y="19392"/>
                    <a:pt x="2621" y="18837"/>
                  </a:cubicBezTo>
                  <a:lnTo>
                    <a:pt x="2621" y="5212"/>
                  </a:lnTo>
                  <a:cubicBezTo>
                    <a:pt x="2621" y="4573"/>
                    <a:pt x="2494" y="4102"/>
                    <a:pt x="2228" y="3799"/>
                  </a:cubicBezTo>
                  <a:cubicBezTo>
                    <a:pt x="1962" y="3495"/>
                    <a:pt x="1481" y="3286"/>
                    <a:pt x="785" y="3171"/>
                  </a:cubicBezTo>
                  <a:lnTo>
                    <a:pt x="0" y="2993"/>
                  </a:lnTo>
                  <a:lnTo>
                    <a:pt x="0" y="2553"/>
                  </a:lnTo>
                  <a:lnTo>
                    <a:pt x="9065" y="31"/>
                  </a:lnTo>
                  <a:lnTo>
                    <a:pt x="9597" y="471"/>
                  </a:lnTo>
                  <a:lnTo>
                    <a:pt x="10066" y="4217"/>
                  </a:lnTo>
                  <a:lnTo>
                    <a:pt x="10066" y="4563"/>
                  </a:lnTo>
                  <a:cubicBezTo>
                    <a:pt x="10560" y="3746"/>
                    <a:pt x="11193" y="3003"/>
                    <a:pt x="11990" y="2323"/>
                  </a:cubicBezTo>
                  <a:cubicBezTo>
                    <a:pt x="12775" y="1643"/>
                    <a:pt x="13661" y="1078"/>
                    <a:pt x="14624" y="649"/>
                  </a:cubicBezTo>
                  <a:cubicBezTo>
                    <a:pt x="15586" y="209"/>
                    <a:pt x="16548" y="0"/>
                    <a:pt x="17498" y="0"/>
                  </a:cubicBezTo>
                  <a:cubicBezTo>
                    <a:pt x="18827" y="0"/>
                    <a:pt x="19853" y="304"/>
                    <a:pt x="20549" y="910"/>
                  </a:cubicBezTo>
                  <a:cubicBezTo>
                    <a:pt x="21246" y="1518"/>
                    <a:pt x="21600" y="2292"/>
                    <a:pt x="21600" y="3223"/>
                  </a:cubicBezTo>
                  <a:cubicBezTo>
                    <a:pt x="21600" y="4207"/>
                    <a:pt x="21258" y="4971"/>
                    <a:pt x="20574" y="5505"/>
                  </a:cubicBezTo>
                  <a:cubicBezTo>
                    <a:pt x="19891" y="6038"/>
                    <a:pt x="19068" y="6310"/>
                    <a:pt x="18131" y="6310"/>
                  </a:cubicBezTo>
                  <a:cubicBezTo>
                    <a:pt x="16649" y="6310"/>
                    <a:pt x="15358" y="5704"/>
                    <a:pt x="14231" y="4479"/>
                  </a:cubicBezTo>
                  <a:lnTo>
                    <a:pt x="14130" y="4395"/>
                  </a:lnTo>
                  <a:cubicBezTo>
                    <a:pt x="13775" y="3987"/>
                    <a:pt x="13370" y="3767"/>
                    <a:pt x="12915" y="3726"/>
                  </a:cubicBezTo>
                  <a:cubicBezTo>
                    <a:pt x="12459" y="3684"/>
                    <a:pt x="12041" y="3862"/>
                    <a:pt x="11648" y="4270"/>
                  </a:cubicBezTo>
                  <a:cubicBezTo>
                    <a:pt x="11294" y="4531"/>
                    <a:pt x="11003" y="4846"/>
                    <a:pt x="10775" y="5201"/>
                  </a:cubicBezTo>
                  <a:cubicBezTo>
                    <a:pt x="10547" y="5568"/>
                    <a:pt x="10332" y="5976"/>
                    <a:pt x="10116" y="6447"/>
                  </a:cubicBezTo>
                  <a:lnTo>
                    <a:pt x="10116" y="18597"/>
                  </a:lnTo>
                  <a:cubicBezTo>
                    <a:pt x="10116" y="19758"/>
                    <a:pt x="10724" y="20480"/>
                    <a:pt x="11965" y="20773"/>
                  </a:cubicBezTo>
                  <a:lnTo>
                    <a:pt x="13649" y="21161"/>
                  </a:lnTo>
                  <a:lnTo>
                    <a:pt x="13649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rgbClr val="C73A35"/>
            </a:solidFill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7" name="Google Shape;107;p15"/>
            <p:cNvSpPr/>
            <p:nvPr/>
          </p:nvSpPr>
          <p:spPr>
            <a:xfrm>
              <a:off x="318263" y="533220"/>
              <a:ext cx="95400" cy="100392"/>
            </a:xfrm>
            <a:custGeom>
              <a:rect b="b" l="l" r="r" t="t"/>
              <a:pathLst>
                <a:path extrusionOk="0" h="21600" w="21600">
                  <a:moveTo>
                    <a:pt x="5214" y="13893"/>
                  </a:moveTo>
                  <a:lnTo>
                    <a:pt x="12392" y="13893"/>
                  </a:lnTo>
                  <a:lnTo>
                    <a:pt x="8927" y="3748"/>
                  </a:lnTo>
                  <a:lnTo>
                    <a:pt x="5223" y="13893"/>
                  </a:lnTo>
                  <a:close/>
                  <a:moveTo>
                    <a:pt x="0" y="21592"/>
                  </a:moveTo>
                  <a:lnTo>
                    <a:pt x="0" y="21263"/>
                  </a:lnTo>
                  <a:lnTo>
                    <a:pt x="858" y="20973"/>
                  </a:lnTo>
                  <a:cubicBezTo>
                    <a:pt x="1312" y="20800"/>
                    <a:pt x="1667" y="20589"/>
                    <a:pt x="1922" y="20338"/>
                  </a:cubicBezTo>
                  <a:cubicBezTo>
                    <a:pt x="2170" y="20087"/>
                    <a:pt x="2376" y="19734"/>
                    <a:pt x="2541" y="19279"/>
                  </a:cubicBezTo>
                  <a:lnTo>
                    <a:pt x="9612" y="0"/>
                  </a:lnTo>
                  <a:lnTo>
                    <a:pt x="12533" y="0"/>
                  </a:lnTo>
                  <a:lnTo>
                    <a:pt x="19504" y="19413"/>
                  </a:lnTo>
                  <a:cubicBezTo>
                    <a:pt x="19686" y="19891"/>
                    <a:pt x="19892" y="20259"/>
                    <a:pt x="20123" y="20502"/>
                  </a:cubicBezTo>
                  <a:cubicBezTo>
                    <a:pt x="20354" y="20753"/>
                    <a:pt x="20709" y="20965"/>
                    <a:pt x="21187" y="21137"/>
                  </a:cubicBezTo>
                  <a:lnTo>
                    <a:pt x="21600" y="21271"/>
                  </a:lnTo>
                  <a:lnTo>
                    <a:pt x="21600" y="21600"/>
                  </a:lnTo>
                  <a:lnTo>
                    <a:pt x="12879" y="21600"/>
                  </a:lnTo>
                  <a:lnTo>
                    <a:pt x="12879" y="21271"/>
                  </a:lnTo>
                  <a:lnTo>
                    <a:pt x="13391" y="21106"/>
                  </a:lnTo>
                  <a:cubicBezTo>
                    <a:pt x="13869" y="20934"/>
                    <a:pt x="14166" y="20691"/>
                    <a:pt x="14265" y="20369"/>
                  </a:cubicBezTo>
                  <a:cubicBezTo>
                    <a:pt x="14364" y="20056"/>
                    <a:pt x="14348" y="19679"/>
                    <a:pt x="14216" y="19240"/>
                  </a:cubicBezTo>
                  <a:lnTo>
                    <a:pt x="12599" y="14544"/>
                  </a:lnTo>
                  <a:lnTo>
                    <a:pt x="4975" y="14544"/>
                  </a:lnTo>
                  <a:lnTo>
                    <a:pt x="3325" y="19146"/>
                  </a:lnTo>
                  <a:cubicBezTo>
                    <a:pt x="3168" y="19624"/>
                    <a:pt x="3111" y="20008"/>
                    <a:pt x="3168" y="20291"/>
                  </a:cubicBezTo>
                  <a:cubicBezTo>
                    <a:pt x="3226" y="20573"/>
                    <a:pt x="3498" y="20800"/>
                    <a:pt x="3977" y="20973"/>
                  </a:cubicBezTo>
                  <a:lnTo>
                    <a:pt x="4736" y="21263"/>
                  </a:lnTo>
                  <a:lnTo>
                    <a:pt x="4736" y="21592"/>
                  </a:lnTo>
                  <a:lnTo>
                    <a:pt x="0" y="21592"/>
                  </a:lnTo>
                  <a:close/>
                </a:path>
              </a:pathLst>
            </a:custGeom>
            <a:solidFill>
              <a:srgbClr val="C73A35"/>
            </a:solidFill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8" name="Google Shape;108;p15"/>
            <p:cNvSpPr/>
            <p:nvPr/>
          </p:nvSpPr>
          <p:spPr>
            <a:xfrm>
              <a:off x="408014" y="560623"/>
              <a:ext cx="115077" cy="73463"/>
            </a:xfrm>
            <a:custGeom>
              <a:rect b="b" l="l" r="r" t="t"/>
              <a:pathLst>
                <a:path extrusionOk="0" h="21600" w="21600">
                  <a:moveTo>
                    <a:pt x="6122" y="21579"/>
                  </a:moveTo>
                  <a:lnTo>
                    <a:pt x="1737" y="2722"/>
                  </a:lnTo>
                  <a:cubicBezTo>
                    <a:pt x="1525" y="1768"/>
                    <a:pt x="1108" y="1103"/>
                    <a:pt x="486" y="718"/>
                  </a:cubicBezTo>
                  <a:lnTo>
                    <a:pt x="0" y="450"/>
                  </a:lnTo>
                  <a:lnTo>
                    <a:pt x="0" y="0"/>
                  </a:lnTo>
                  <a:lnTo>
                    <a:pt x="6970" y="0"/>
                  </a:lnTo>
                  <a:lnTo>
                    <a:pt x="6970" y="450"/>
                  </a:lnTo>
                  <a:lnTo>
                    <a:pt x="6546" y="632"/>
                  </a:lnTo>
                  <a:cubicBezTo>
                    <a:pt x="5807" y="986"/>
                    <a:pt x="5561" y="1704"/>
                    <a:pt x="5807" y="2775"/>
                  </a:cubicBezTo>
                  <a:lnTo>
                    <a:pt x="8454" y="15386"/>
                  </a:lnTo>
                  <a:lnTo>
                    <a:pt x="10814" y="5582"/>
                  </a:lnTo>
                  <a:lnTo>
                    <a:pt x="10273" y="3043"/>
                  </a:lnTo>
                  <a:cubicBezTo>
                    <a:pt x="10143" y="2389"/>
                    <a:pt x="10000" y="1896"/>
                    <a:pt x="9863" y="1554"/>
                  </a:cubicBezTo>
                  <a:cubicBezTo>
                    <a:pt x="9719" y="1211"/>
                    <a:pt x="9535" y="964"/>
                    <a:pt x="9309" y="814"/>
                  </a:cubicBezTo>
                  <a:lnTo>
                    <a:pt x="8823" y="461"/>
                  </a:lnTo>
                  <a:lnTo>
                    <a:pt x="8823" y="11"/>
                  </a:lnTo>
                  <a:lnTo>
                    <a:pt x="14712" y="11"/>
                  </a:lnTo>
                  <a:lnTo>
                    <a:pt x="14712" y="461"/>
                  </a:lnTo>
                  <a:lnTo>
                    <a:pt x="14316" y="729"/>
                  </a:lnTo>
                  <a:cubicBezTo>
                    <a:pt x="14028" y="911"/>
                    <a:pt x="13857" y="1146"/>
                    <a:pt x="13803" y="1436"/>
                  </a:cubicBezTo>
                  <a:cubicBezTo>
                    <a:pt x="13748" y="1736"/>
                    <a:pt x="13782" y="2175"/>
                    <a:pt x="13919" y="2775"/>
                  </a:cubicBezTo>
                  <a:lnTo>
                    <a:pt x="16539" y="15172"/>
                  </a:lnTo>
                  <a:lnTo>
                    <a:pt x="19240" y="2871"/>
                  </a:lnTo>
                  <a:cubicBezTo>
                    <a:pt x="19507" y="1747"/>
                    <a:pt x="19364" y="1029"/>
                    <a:pt x="18816" y="729"/>
                  </a:cubicBezTo>
                  <a:lnTo>
                    <a:pt x="18187" y="461"/>
                  </a:lnTo>
                  <a:lnTo>
                    <a:pt x="18187" y="11"/>
                  </a:lnTo>
                  <a:lnTo>
                    <a:pt x="21600" y="11"/>
                  </a:lnTo>
                  <a:lnTo>
                    <a:pt x="21600" y="461"/>
                  </a:lnTo>
                  <a:lnTo>
                    <a:pt x="20916" y="772"/>
                  </a:lnTo>
                  <a:cubicBezTo>
                    <a:pt x="20595" y="921"/>
                    <a:pt x="20362" y="1146"/>
                    <a:pt x="20219" y="1468"/>
                  </a:cubicBezTo>
                  <a:cubicBezTo>
                    <a:pt x="20075" y="1779"/>
                    <a:pt x="19945" y="2207"/>
                    <a:pt x="19835" y="2743"/>
                  </a:cubicBezTo>
                  <a:lnTo>
                    <a:pt x="15738" y="21600"/>
                  </a:lnTo>
                  <a:lnTo>
                    <a:pt x="14288" y="21600"/>
                  </a:lnTo>
                  <a:lnTo>
                    <a:pt x="11128" y="7018"/>
                  </a:lnTo>
                  <a:lnTo>
                    <a:pt x="7770" y="21600"/>
                  </a:lnTo>
                  <a:lnTo>
                    <a:pt x="6122" y="21600"/>
                  </a:lnTo>
                  <a:close/>
                </a:path>
              </a:pathLst>
            </a:custGeom>
            <a:solidFill>
              <a:srgbClr val="C73A35"/>
            </a:solidFill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9" name="Google Shape;109;p15"/>
            <p:cNvSpPr/>
            <p:nvPr/>
          </p:nvSpPr>
          <p:spPr>
            <a:xfrm>
              <a:off x="525787" y="558400"/>
              <a:ext cx="74010" cy="77508"/>
            </a:xfrm>
            <a:custGeom>
              <a:rect b="b" l="l" r="r" t="t"/>
              <a:pathLst>
                <a:path extrusionOk="0" h="21600" w="21600">
                  <a:moveTo>
                    <a:pt x="8763" y="19010"/>
                  </a:moveTo>
                  <a:cubicBezTo>
                    <a:pt x="9348" y="19010"/>
                    <a:pt x="9901" y="18878"/>
                    <a:pt x="10422" y="18614"/>
                  </a:cubicBezTo>
                  <a:cubicBezTo>
                    <a:pt x="10933" y="18350"/>
                    <a:pt x="11550" y="17934"/>
                    <a:pt x="12262" y="17365"/>
                  </a:cubicBezTo>
                  <a:lnTo>
                    <a:pt x="12262" y="10267"/>
                  </a:lnTo>
                  <a:cubicBezTo>
                    <a:pt x="11965" y="10328"/>
                    <a:pt x="11667" y="10378"/>
                    <a:pt x="11379" y="10440"/>
                  </a:cubicBezTo>
                  <a:cubicBezTo>
                    <a:pt x="11082" y="10501"/>
                    <a:pt x="10741" y="10551"/>
                    <a:pt x="10359" y="10612"/>
                  </a:cubicBezTo>
                  <a:cubicBezTo>
                    <a:pt x="8997" y="10947"/>
                    <a:pt x="7913" y="11516"/>
                    <a:pt x="7104" y="12328"/>
                  </a:cubicBezTo>
                  <a:cubicBezTo>
                    <a:pt x="6296" y="13130"/>
                    <a:pt x="5892" y="14207"/>
                    <a:pt x="5892" y="15558"/>
                  </a:cubicBezTo>
                  <a:cubicBezTo>
                    <a:pt x="5892" y="16715"/>
                    <a:pt x="6168" y="17579"/>
                    <a:pt x="6732" y="18157"/>
                  </a:cubicBezTo>
                  <a:cubicBezTo>
                    <a:pt x="7296" y="18736"/>
                    <a:pt x="7966" y="19020"/>
                    <a:pt x="8763" y="19020"/>
                  </a:cubicBezTo>
                  <a:close/>
                  <a:moveTo>
                    <a:pt x="6062" y="21590"/>
                  </a:moveTo>
                  <a:cubicBezTo>
                    <a:pt x="4350" y="21590"/>
                    <a:pt x="2914" y="21123"/>
                    <a:pt x="1744" y="20198"/>
                  </a:cubicBezTo>
                  <a:cubicBezTo>
                    <a:pt x="574" y="19264"/>
                    <a:pt x="0" y="17934"/>
                    <a:pt x="0" y="16187"/>
                  </a:cubicBezTo>
                  <a:cubicBezTo>
                    <a:pt x="0" y="14867"/>
                    <a:pt x="713" y="13649"/>
                    <a:pt x="2127" y="12532"/>
                  </a:cubicBezTo>
                  <a:cubicBezTo>
                    <a:pt x="3541" y="11425"/>
                    <a:pt x="5775" y="10582"/>
                    <a:pt x="8806" y="10013"/>
                  </a:cubicBezTo>
                  <a:cubicBezTo>
                    <a:pt x="9274" y="9932"/>
                    <a:pt x="9805" y="9840"/>
                    <a:pt x="10401" y="9739"/>
                  </a:cubicBezTo>
                  <a:cubicBezTo>
                    <a:pt x="10986" y="9637"/>
                    <a:pt x="11614" y="9536"/>
                    <a:pt x="12262" y="9424"/>
                  </a:cubicBezTo>
                  <a:lnTo>
                    <a:pt x="12262" y="6083"/>
                  </a:lnTo>
                  <a:cubicBezTo>
                    <a:pt x="12262" y="4164"/>
                    <a:pt x="12018" y="2823"/>
                    <a:pt x="11529" y="2051"/>
                  </a:cubicBezTo>
                  <a:cubicBezTo>
                    <a:pt x="11039" y="1279"/>
                    <a:pt x="10284" y="894"/>
                    <a:pt x="9253" y="894"/>
                  </a:cubicBezTo>
                  <a:cubicBezTo>
                    <a:pt x="8540" y="894"/>
                    <a:pt x="7987" y="1107"/>
                    <a:pt x="7572" y="1544"/>
                  </a:cubicBezTo>
                  <a:cubicBezTo>
                    <a:pt x="7157" y="1980"/>
                    <a:pt x="6892" y="2732"/>
                    <a:pt x="6775" y="3808"/>
                  </a:cubicBezTo>
                  <a:lnTo>
                    <a:pt x="6690" y="4275"/>
                  </a:lnTo>
                  <a:cubicBezTo>
                    <a:pt x="6626" y="5484"/>
                    <a:pt x="6317" y="6377"/>
                    <a:pt x="5764" y="6936"/>
                  </a:cubicBezTo>
                  <a:cubicBezTo>
                    <a:pt x="5201" y="7505"/>
                    <a:pt x="4509" y="7779"/>
                    <a:pt x="3680" y="7779"/>
                  </a:cubicBezTo>
                  <a:cubicBezTo>
                    <a:pt x="2914" y="7779"/>
                    <a:pt x="2276" y="7555"/>
                    <a:pt x="1776" y="7098"/>
                  </a:cubicBezTo>
                  <a:cubicBezTo>
                    <a:pt x="1276" y="6652"/>
                    <a:pt x="1021" y="6042"/>
                    <a:pt x="1021" y="5281"/>
                  </a:cubicBezTo>
                  <a:cubicBezTo>
                    <a:pt x="1021" y="4123"/>
                    <a:pt x="1446" y="3158"/>
                    <a:pt x="2287" y="2366"/>
                  </a:cubicBezTo>
                  <a:cubicBezTo>
                    <a:pt x="3127" y="1574"/>
                    <a:pt x="4243" y="985"/>
                    <a:pt x="5626" y="589"/>
                  </a:cubicBezTo>
                  <a:cubicBezTo>
                    <a:pt x="7009" y="193"/>
                    <a:pt x="8519" y="0"/>
                    <a:pt x="10135" y="0"/>
                  </a:cubicBezTo>
                  <a:cubicBezTo>
                    <a:pt x="12762" y="0"/>
                    <a:pt x="14794" y="609"/>
                    <a:pt x="16219" y="1838"/>
                  </a:cubicBezTo>
                  <a:cubicBezTo>
                    <a:pt x="17654" y="3067"/>
                    <a:pt x="18367" y="5057"/>
                    <a:pt x="18367" y="7820"/>
                  </a:cubicBezTo>
                  <a:lnTo>
                    <a:pt x="18367" y="17162"/>
                  </a:lnTo>
                  <a:cubicBezTo>
                    <a:pt x="18367" y="18432"/>
                    <a:pt x="18984" y="19061"/>
                    <a:pt x="20228" y="19061"/>
                  </a:cubicBezTo>
                  <a:lnTo>
                    <a:pt x="21207" y="19061"/>
                  </a:lnTo>
                  <a:lnTo>
                    <a:pt x="21600" y="19396"/>
                  </a:lnTo>
                  <a:cubicBezTo>
                    <a:pt x="21036" y="20077"/>
                    <a:pt x="20430" y="20595"/>
                    <a:pt x="19760" y="20960"/>
                  </a:cubicBezTo>
                  <a:cubicBezTo>
                    <a:pt x="19101" y="21326"/>
                    <a:pt x="18154" y="21509"/>
                    <a:pt x="16952" y="21509"/>
                  </a:cubicBezTo>
                  <a:cubicBezTo>
                    <a:pt x="15655" y="21509"/>
                    <a:pt x="14634" y="21224"/>
                    <a:pt x="13879" y="20646"/>
                  </a:cubicBezTo>
                  <a:cubicBezTo>
                    <a:pt x="13124" y="20067"/>
                    <a:pt x="12634" y="19305"/>
                    <a:pt x="12401" y="18340"/>
                  </a:cubicBezTo>
                  <a:cubicBezTo>
                    <a:pt x="11518" y="19244"/>
                    <a:pt x="10603" y="20006"/>
                    <a:pt x="9678" y="20646"/>
                  </a:cubicBezTo>
                  <a:cubicBezTo>
                    <a:pt x="8753" y="21275"/>
                    <a:pt x="7551" y="21600"/>
                    <a:pt x="6073" y="21600"/>
                  </a:cubicBezTo>
                  <a:close/>
                </a:path>
              </a:pathLst>
            </a:custGeom>
            <a:solidFill>
              <a:srgbClr val="C73A35"/>
            </a:solidFill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0" name="Google Shape;110;p15"/>
            <p:cNvSpPr/>
            <p:nvPr/>
          </p:nvSpPr>
          <p:spPr>
            <a:xfrm>
              <a:off x="602674" y="558400"/>
              <a:ext cx="62167" cy="75212"/>
            </a:xfrm>
            <a:custGeom>
              <a:rect b="b" l="l" r="r" t="t"/>
              <a:pathLst>
                <a:path extrusionOk="0" h="21600" w="21600">
                  <a:moveTo>
                    <a:pt x="0" y="21590"/>
                  </a:moveTo>
                  <a:lnTo>
                    <a:pt x="0" y="21150"/>
                  </a:lnTo>
                  <a:lnTo>
                    <a:pt x="785" y="20972"/>
                  </a:lnTo>
                  <a:cubicBezTo>
                    <a:pt x="1494" y="20794"/>
                    <a:pt x="1975" y="20533"/>
                    <a:pt x="2228" y="20187"/>
                  </a:cubicBezTo>
                  <a:cubicBezTo>
                    <a:pt x="2494" y="19842"/>
                    <a:pt x="2621" y="19392"/>
                    <a:pt x="2621" y="18837"/>
                  </a:cubicBezTo>
                  <a:lnTo>
                    <a:pt x="2621" y="5212"/>
                  </a:lnTo>
                  <a:cubicBezTo>
                    <a:pt x="2621" y="4573"/>
                    <a:pt x="2494" y="4102"/>
                    <a:pt x="2228" y="3799"/>
                  </a:cubicBezTo>
                  <a:cubicBezTo>
                    <a:pt x="1962" y="3495"/>
                    <a:pt x="1481" y="3286"/>
                    <a:pt x="785" y="3171"/>
                  </a:cubicBezTo>
                  <a:lnTo>
                    <a:pt x="0" y="2993"/>
                  </a:lnTo>
                  <a:lnTo>
                    <a:pt x="0" y="2553"/>
                  </a:lnTo>
                  <a:lnTo>
                    <a:pt x="9065" y="31"/>
                  </a:lnTo>
                  <a:lnTo>
                    <a:pt x="9597" y="471"/>
                  </a:lnTo>
                  <a:lnTo>
                    <a:pt x="10066" y="4217"/>
                  </a:lnTo>
                  <a:lnTo>
                    <a:pt x="10066" y="4563"/>
                  </a:lnTo>
                  <a:cubicBezTo>
                    <a:pt x="10560" y="3746"/>
                    <a:pt x="11193" y="3003"/>
                    <a:pt x="11990" y="2323"/>
                  </a:cubicBezTo>
                  <a:cubicBezTo>
                    <a:pt x="12775" y="1643"/>
                    <a:pt x="13661" y="1078"/>
                    <a:pt x="14624" y="649"/>
                  </a:cubicBezTo>
                  <a:cubicBezTo>
                    <a:pt x="15586" y="209"/>
                    <a:pt x="16548" y="0"/>
                    <a:pt x="17498" y="0"/>
                  </a:cubicBezTo>
                  <a:cubicBezTo>
                    <a:pt x="18827" y="0"/>
                    <a:pt x="19853" y="304"/>
                    <a:pt x="20549" y="910"/>
                  </a:cubicBezTo>
                  <a:cubicBezTo>
                    <a:pt x="21258" y="1518"/>
                    <a:pt x="21600" y="2292"/>
                    <a:pt x="21600" y="3223"/>
                  </a:cubicBezTo>
                  <a:cubicBezTo>
                    <a:pt x="21600" y="4207"/>
                    <a:pt x="21258" y="4971"/>
                    <a:pt x="20574" y="5505"/>
                  </a:cubicBezTo>
                  <a:cubicBezTo>
                    <a:pt x="19891" y="6038"/>
                    <a:pt x="19068" y="6310"/>
                    <a:pt x="18131" y="6310"/>
                  </a:cubicBezTo>
                  <a:cubicBezTo>
                    <a:pt x="16662" y="6310"/>
                    <a:pt x="15358" y="5704"/>
                    <a:pt x="14231" y="4479"/>
                  </a:cubicBezTo>
                  <a:lnTo>
                    <a:pt x="14130" y="4395"/>
                  </a:lnTo>
                  <a:cubicBezTo>
                    <a:pt x="13775" y="3987"/>
                    <a:pt x="13370" y="3767"/>
                    <a:pt x="12914" y="3726"/>
                  </a:cubicBezTo>
                  <a:cubicBezTo>
                    <a:pt x="12459" y="3684"/>
                    <a:pt x="12041" y="3862"/>
                    <a:pt x="11648" y="4270"/>
                  </a:cubicBezTo>
                  <a:cubicBezTo>
                    <a:pt x="11294" y="4531"/>
                    <a:pt x="11003" y="4846"/>
                    <a:pt x="10775" y="5201"/>
                  </a:cubicBezTo>
                  <a:cubicBezTo>
                    <a:pt x="10547" y="5568"/>
                    <a:pt x="10332" y="5976"/>
                    <a:pt x="10116" y="6447"/>
                  </a:cubicBezTo>
                  <a:lnTo>
                    <a:pt x="10116" y="18597"/>
                  </a:lnTo>
                  <a:cubicBezTo>
                    <a:pt x="10116" y="19758"/>
                    <a:pt x="10737" y="20480"/>
                    <a:pt x="11965" y="20773"/>
                  </a:cubicBezTo>
                  <a:lnTo>
                    <a:pt x="13649" y="21161"/>
                  </a:lnTo>
                  <a:lnTo>
                    <a:pt x="13649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rgbClr val="C73A35"/>
            </a:solidFill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1" name="Google Shape;111;p15"/>
            <p:cNvSpPr/>
            <p:nvPr/>
          </p:nvSpPr>
          <p:spPr>
            <a:xfrm>
              <a:off x="667756" y="527244"/>
              <a:ext cx="79731" cy="108591"/>
            </a:xfrm>
            <a:custGeom>
              <a:rect b="b" l="l" r="r" t="t"/>
              <a:pathLst>
                <a:path extrusionOk="0" h="21600" w="21600">
                  <a:moveTo>
                    <a:pt x="10918" y="20484"/>
                  </a:moveTo>
                  <a:cubicBezTo>
                    <a:pt x="12064" y="20484"/>
                    <a:pt x="13120" y="20230"/>
                    <a:pt x="14078" y="19730"/>
                  </a:cubicBezTo>
                  <a:lnTo>
                    <a:pt x="14078" y="7756"/>
                  </a:lnTo>
                  <a:cubicBezTo>
                    <a:pt x="13061" y="7277"/>
                    <a:pt x="12024" y="7031"/>
                    <a:pt x="10958" y="7031"/>
                  </a:cubicBezTo>
                  <a:cubicBezTo>
                    <a:pt x="9645" y="7031"/>
                    <a:pt x="8519" y="7589"/>
                    <a:pt x="7592" y="8705"/>
                  </a:cubicBezTo>
                  <a:cubicBezTo>
                    <a:pt x="6664" y="9822"/>
                    <a:pt x="6200" y="11576"/>
                    <a:pt x="6200" y="13967"/>
                  </a:cubicBezTo>
                  <a:cubicBezTo>
                    <a:pt x="6200" y="16359"/>
                    <a:pt x="6634" y="18041"/>
                    <a:pt x="7513" y="19020"/>
                  </a:cubicBezTo>
                  <a:cubicBezTo>
                    <a:pt x="8391" y="19998"/>
                    <a:pt x="9526" y="20484"/>
                    <a:pt x="10918" y="20484"/>
                  </a:cubicBezTo>
                  <a:close/>
                  <a:moveTo>
                    <a:pt x="8539" y="21600"/>
                  </a:moveTo>
                  <a:cubicBezTo>
                    <a:pt x="6920" y="21600"/>
                    <a:pt x="5469" y="21332"/>
                    <a:pt x="4186" y="20803"/>
                  </a:cubicBezTo>
                  <a:cubicBezTo>
                    <a:pt x="2902" y="20274"/>
                    <a:pt x="1876" y="19447"/>
                    <a:pt x="1125" y="18331"/>
                  </a:cubicBezTo>
                  <a:cubicBezTo>
                    <a:pt x="375" y="17215"/>
                    <a:pt x="0" y="15780"/>
                    <a:pt x="0" y="14033"/>
                  </a:cubicBezTo>
                  <a:cubicBezTo>
                    <a:pt x="0" y="12286"/>
                    <a:pt x="425" y="10800"/>
                    <a:pt x="1274" y="9647"/>
                  </a:cubicBezTo>
                  <a:cubicBezTo>
                    <a:pt x="2123" y="8495"/>
                    <a:pt x="3248" y="7625"/>
                    <a:pt x="4640" y="7053"/>
                  </a:cubicBezTo>
                  <a:cubicBezTo>
                    <a:pt x="6032" y="6480"/>
                    <a:pt x="7552" y="6190"/>
                    <a:pt x="9201" y="6190"/>
                  </a:cubicBezTo>
                  <a:cubicBezTo>
                    <a:pt x="10158" y="6190"/>
                    <a:pt x="11076" y="6263"/>
                    <a:pt x="11955" y="6400"/>
                  </a:cubicBezTo>
                  <a:cubicBezTo>
                    <a:pt x="12834" y="6545"/>
                    <a:pt x="13613" y="6755"/>
                    <a:pt x="14295" y="7031"/>
                  </a:cubicBezTo>
                  <a:lnTo>
                    <a:pt x="14295" y="3110"/>
                  </a:lnTo>
                  <a:cubicBezTo>
                    <a:pt x="14295" y="2689"/>
                    <a:pt x="14206" y="2377"/>
                    <a:pt x="14028" y="2175"/>
                  </a:cubicBezTo>
                  <a:cubicBezTo>
                    <a:pt x="13850" y="1972"/>
                    <a:pt x="13475" y="1834"/>
                    <a:pt x="12903" y="1754"/>
                  </a:cubicBezTo>
                  <a:lnTo>
                    <a:pt x="12123" y="1631"/>
                  </a:lnTo>
                  <a:lnTo>
                    <a:pt x="12123" y="1326"/>
                  </a:lnTo>
                  <a:lnTo>
                    <a:pt x="19596" y="0"/>
                  </a:lnTo>
                  <a:lnTo>
                    <a:pt x="20050" y="275"/>
                  </a:lnTo>
                  <a:lnTo>
                    <a:pt x="19882" y="4494"/>
                  </a:lnTo>
                  <a:lnTo>
                    <a:pt x="19882" y="19244"/>
                  </a:lnTo>
                  <a:cubicBezTo>
                    <a:pt x="19882" y="19650"/>
                    <a:pt x="19981" y="19976"/>
                    <a:pt x="20168" y="20223"/>
                  </a:cubicBezTo>
                  <a:cubicBezTo>
                    <a:pt x="20356" y="20477"/>
                    <a:pt x="20711" y="20651"/>
                    <a:pt x="21235" y="20752"/>
                  </a:cubicBezTo>
                  <a:lnTo>
                    <a:pt x="21600" y="20839"/>
                  </a:lnTo>
                  <a:lnTo>
                    <a:pt x="21600" y="21143"/>
                  </a:lnTo>
                  <a:lnTo>
                    <a:pt x="14581" y="21477"/>
                  </a:lnTo>
                  <a:lnTo>
                    <a:pt x="14216" y="20390"/>
                  </a:lnTo>
                  <a:cubicBezTo>
                    <a:pt x="13475" y="20752"/>
                    <a:pt x="12636" y="21042"/>
                    <a:pt x="11689" y="21267"/>
                  </a:cubicBezTo>
                  <a:cubicBezTo>
                    <a:pt x="10741" y="21484"/>
                    <a:pt x="9694" y="21600"/>
                    <a:pt x="8549" y="21600"/>
                  </a:cubicBezTo>
                  <a:close/>
                </a:path>
              </a:pathLst>
            </a:custGeom>
            <a:solidFill>
              <a:srgbClr val="C73A35"/>
            </a:solidFill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2" name="Google Shape;112;p15"/>
            <p:cNvSpPr/>
            <p:nvPr/>
          </p:nvSpPr>
          <p:spPr>
            <a:xfrm>
              <a:off x="755539" y="558400"/>
              <a:ext cx="58049" cy="77508"/>
            </a:xfrm>
            <a:custGeom>
              <a:rect b="b" l="l" r="r" t="t"/>
              <a:pathLst>
                <a:path extrusionOk="0" h="21600" w="21600">
                  <a:moveTo>
                    <a:pt x="9248" y="21580"/>
                  </a:moveTo>
                  <a:cubicBezTo>
                    <a:pt x="7403" y="21580"/>
                    <a:pt x="5749" y="21417"/>
                    <a:pt x="4285" y="21092"/>
                  </a:cubicBezTo>
                  <a:cubicBezTo>
                    <a:pt x="2820" y="20767"/>
                    <a:pt x="1464" y="20371"/>
                    <a:pt x="217" y="19884"/>
                  </a:cubicBezTo>
                  <a:lnTo>
                    <a:pt x="271" y="14857"/>
                  </a:lnTo>
                  <a:lnTo>
                    <a:pt x="841" y="14857"/>
                  </a:lnTo>
                  <a:lnTo>
                    <a:pt x="2766" y="17396"/>
                  </a:lnTo>
                  <a:cubicBezTo>
                    <a:pt x="3593" y="18523"/>
                    <a:pt x="4502" y="19366"/>
                    <a:pt x="5505" y="19914"/>
                  </a:cubicBezTo>
                  <a:cubicBezTo>
                    <a:pt x="6509" y="20463"/>
                    <a:pt x="7770" y="20737"/>
                    <a:pt x="9315" y="20737"/>
                  </a:cubicBezTo>
                  <a:cubicBezTo>
                    <a:pt x="11119" y="20737"/>
                    <a:pt x="12583" y="20432"/>
                    <a:pt x="13682" y="19833"/>
                  </a:cubicBezTo>
                  <a:cubicBezTo>
                    <a:pt x="14793" y="19224"/>
                    <a:pt x="15349" y="18422"/>
                    <a:pt x="15349" y="17406"/>
                  </a:cubicBezTo>
                  <a:cubicBezTo>
                    <a:pt x="15349" y="16472"/>
                    <a:pt x="14956" y="15720"/>
                    <a:pt x="14169" y="15121"/>
                  </a:cubicBezTo>
                  <a:cubicBezTo>
                    <a:pt x="13383" y="14532"/>
                    <a:pt x="11919" y="13994"/>
                    <a:pt x="9763" y="13516"/>
                  </a:cubicBezTo>
                  <a:lnTo>
                    <a:pt x="7390" y="12968"/>
                  </a:lnTo>
                  <a:cubicBezTo>
                    <a:pt x="5098" y="12460"/>
                    <a:pt x="3295" y="11668"/>
                    <a:pt x="1980" y="10602"/>
                  </a:cubicBezTo>
                  <a:cubicBezTo>
                    <a:pt x="665" y="9536"/>
                    <a:pt x="0" y="8226"/>
                    <a:pt x="0" y="6672"/>
                  </a:cubicBezTo>
                  <a:cubicBezTo>
                    <a:pt x="0" y="4813"/>
                    <a:pt x="976" y="3239"/>
                    <a:pt x="2929" y="1940"/>
                  </a:cubicBezTo>
                  <a:cubicBezTo>
                    <a:pt x="4881" y="640"/>
                    <a:pt x="7688" y="0"/>
                    <a:pt x="11336" y="0"/>
                  </a:cubicBezTo>
                  <a:cubicBezTo>
                    <a:pt x="12800" y="0"/>
                    <a:pt x="14183" y="122"/>
                    <a:pt x="15485" y="355"/>
                  </a:cubicBezTo>
                  <a:cubicBezTo>
                    <a:pt x="16786" y="599"/>
                    <a:pt x="18034" y="954"/>
                    <a:pt x="19241" y="1432"/>
                  </a:cubicBezTo>
                  <a:lnTo>
                    <a:pt x="18902" y="5991"/>
                  </a:lnTo>
                  <a:lnTo>
                    <a:pt x="18332" y="5991"/>
                  </a:lnTo>
                  <a:lnTo>
                    <a:pt x="16353" y="3372"/>
                  </a:lnTo>
                  <a:cubicBezTo>
                    <a:pt x="15634" y="2437"/>
                    <a:pt x="14929" y="1787"/>
                    <a:pt x="14238" y="1412"/>
                  </a:cubicBezTo>
                  <a:cubicBezTo>
                    <a:pt x="13546" y="1036"/>
                    <a:pt x="12502" y="843"/>
                    <a:pt x="11105" y="843"/>
                  </a:cubicBezTo>
                  <a:cubicBezTo>
                    <a:pt x="9831" y="843"/>
                    <a:pt x="8624" y="1107"/>
                    <a:pt x="7498" y="1645"/>
                  </a:cubicBezTo>
                  <a:cubicBezTo>
                    <a:pt x="6373" y="2183"/>
                    <a:pt x="5803" y="2945"/>
                    <a:pt x="5803" y="3930"/>
                  </a:cubicBezTo>
                  <a:cubicBezTo>
                    <a:pt x="5803" y="4915"/>
                    <a:pt x="6278" y="5646"/>
                    <a:pt x="7241" y="6215"/>
                  </a:cubicBezTo>
                  <a:cubicBezTo>
                    <a:pt x="8203" y="6784"/>
                    <a:pt x="9614" y="7302"/>
                    <a:pt x="11498" y="7779"/>
                  </a:cubicBezTo>
                  <a:lnTo>
                    <a:pt x="14034" y="8327"/>
                  </a:lnTo>
                  <a:cubicBezTo>
                    <a:pt x="16746" y="8947"/>
                    <a:pt x="18685" y="9800"/>
                    <a:pt x="19851" y="10886"/>
                  </a:cubicBezTo>
                  <a:cubicBezTo>
                    <a:pt x="21017" y="11973"/>
                    <a:pt x="21600" y="13273"/>
                    <a:pt x="21600" y="14796"/>
                  </a:cubicBezTo>
                  <a:cubicBezTo>
                    <a:pt x="21600" y="16847"/>
                    <a:pt x="20515" y="18503"/>
                    <a:pt x="18359" y="19742"/>
                  </a:cubicBezTo>
                  <a:cubicBezTo>
                    <a:pt x="16190" y="20980"/>
                    <a:pt x="13152" y="21600"/>
                    <a:pt x="9248" y="21600"/>
                  </a:cubicBezTo>
                  <a:close/>
                </a:path>
              </a:pathLst>
            </a:custGeom>
            <a:solidFill>
              <a:srgbClr val="C73A35"/>
            </a:solidFill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113" name="Google Shape;113;p15"/>
            <p:cNvGrpSpPr/>
            <p:nvPr/>
          </p:nvGrpSpPr>
          <p:grpSpPr>
            <a:xfrm>
              <a:off x="328938" y="838510"/>
              <a:ext cx="417529" cy="104878"/>
              <a:chOff x="-1" y="-1"/>
              <a:chExt cx="417527" cy="104876"/>
            </a:xfrm>
          </p:grpSpPr>
          <p:sp>
            <p:nvSpPr>
              <p:cNvPr id="114" name="Google Shape;114;p15"/>
              <p:cNvSpPr/>
              <p:nvPr/>
            </p:nvSpPr>
            <p:spPr>
              <a:xfrm>
                <a:off x="209601" y="52474"/>
                <a:ext cx="103926" cy="52292"/>
              </a:xfrm>
              <a:custGeom>
                <a:rect b="b" l="l" r="r" t="t"/>
                <a:pathLst>
                  <a:path extrusionOk="0" h="21600" w="21600">
                    <a:moveTo>
                      <a:pt x="0" y="21600"/>
                    </a:moveTo>
                    <a:lnTo>
                      <a:pt x="21600" y="21600"/>
                    </a:lnTo>
                    <a:cubicBezTo>
                      <a:pt x="21388" y="9588"/>
                      <a:pt x="16639" y="0"/>
                      <a:pt x="10800" y="0"/>
                    </a:cubicBezTo>
                    <a:cubicBezTo>
                      <a:pt x="4961" y="0"/>
                      <a:pt x="227" y="9604"/>
                      <a:pt x="0" y="21600"/>
                    </a:cubicBezTo>
                    <a:close/>
                  </a:path>
                </a:pathLst>
              </a:custGeom>
              <a:solidFill>
                <a:srgbClr val="C73A35"/>
              </a:solidFill>
              <a:ln>
                <a:noFill/>
              </a:ln>
            </p:spPr>
            <p:txBody>
              <a:bodyPr anchorCtr="0" anchor="ctr" bIns="0" lIns="0" spcFirstLastPara="1" rIns="0" wrap="square" tIns="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5" name="Google Shape;115;p15"/>
              <p:cNvSpPr/>
              <p:nvPr/>
            </p:nvSpPr>
            <p:spPr>
              <a:xfrm>
                <a:off x="313600" y="52474"/>
                <a:ext cx="103926" cy="52292"/>
              </a:xfrm>
              <a:custGeom>
                <a:rect b="b" l="l" r="r" t="t"/>
                <a:pathLst>
                  <a:path extrusionOk="0" h="21600" w="21600">
                    <a:moveTo>
                      <a:pt x="0" y="21600"/>
                    </a:moveTo>
                    <a:lnTo>
                      <a:pt x="21600" y="21600"/>
                    </a:lnTo>
                    <a:cubicBezTo>
                      <a:pt x="21388" y="9588"/>
                      <a:pt x="16639" y="0"/>
                      <a:pt x="10800" y="0"/>
                    </a:cubicBezTo>
                    <a:cubicBezTo>
                      <a:pt x="4961" y="0"/>
                      <a:pt x="212" y="9604"/>
                      <a:pt x="7" y="21600"/>
                    </a:cubicBezTo>
                    <a:close/>
                  </a:path>
                </a:pathLst>
              </a:custGeom>
              <a:solidFill>
                <a:srgbClr val="84BA9F"/>
              </a:solidFill>
              <a:ln>
                <a:noFill/>
              </a:ln>
            </p:spPr>
            <p:txBody>
              <a:bodyPr anchorCtr="0" anchor="ctr" bIns="0" lIns="0" spcFirstLastPara="1" rIns="0" wrap="square" tIns="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6" name="Google Shape;116;p15"/>
              <p:cNvSpPr/>
              <p:nvPr/>
            </p:nvSpPr>
            <p:spPr>
              <a:xfrm>
                <a:off x="209601" y="182"/>
                <a:ext cx="103926" cy="52293"/>
              </a:xfrm>
              <a:custGeom>
                <a:rect b="b" l="l" r="r" t="t"/>
                <a:pathLst>
                  <a:path extrusionOk="0" h="21600" w="21600">
                    <a:moveTo>
                      <a:pt x="0" y="21600"/>
                    </a:moveTo>
                    <a:lnTo>
                      <a:pt x="21600" y="21600"/>
                    </a:lnTo>
                    <a:cubicBezTo>
                      <a:pt x="21388" y="9588"/>
                      <a:pt x="16639" y="0"/>
                      <a:pt x="10800" y="0"/>
                    </a:cubicBezTo>
                    <a:cubicBezTo>
                      <a:pt x="4961" y="0"/>
                      <a:pt x="227" y="9543"/>
                      <a:pt x="0" y="21600"/>
                    </a:cubicBezTo>
                    <a:close/>
                  </a:path>
                </a:pathLst>
              </a:custGeom>
              <a:solidFill>
                <a:srgbClr val="C73A35"/>
              </a:solidFill>
              <a:ln>
                <a:noFill/>
              </a:ln>
            </p:spPr>
            <p:txBody>
              <a:bodyPr anchorCtr="0" anchor="ctr" bIns="0" lIns="0" spcFirstLastPara="1" rIns="0" wrap="square" tIns="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7" name="Google Shape;117;p15"/>
              <p:cNvSpPr/>
              <p:nvPr/>
            </p:nvSpPr>
            <p:spPr>
              <a:xfrm>
                <a:off x="313600" y="182"/>
                <a:ext cx="103926" cy="52293"/>
              </a:xfrm>
              <a:custGeom>
                <a:rect b="b" l="l" r="r" t="t"/>
                <a:pathLst>
                  <a:path extrusionOk="0" h="21600" w="21600">
                    <a:moveTo>
                      <a:pt x="0" y="21600"/>
                    </a:moveTo>
                    <a:lnTo>
                      <a:pt x="21600" y="21600"/>
                    </a:lnTo>
                    <a:cubicBezTo>
                      <a:pt x="21388" y="9588"/>
                      <a:pt x="16639" y="0"/>
                      <a:pt x="10800" y="0"/>
                    </a:cubicBezTo>
                    <a:cubicBezTo>
                      <a:pt x="4961" y="0"/>
                      <a:pt x="212" y="9543"/>
                      <a:pt x="7" y="21600"/>
                    </a:cubicBezTo>
                    <a:close/>
                  </a:path>
                </a:pathLst>
              </a:custGeom>
              <a:solidFill>
                <a:srgbClr val="84BA9F"/>
              </a:solidFill>
              <a:ln>
                <a:noFill/>
              </a:ln>
            </p:spPr>
            <p:txBody>
              <a:bodyPr anchorCtr="0" anchor="ctr" bIns="0" lIns="0" spcFirstLastPara="1" rIns="0" wrap="square" tIns="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8" name="Google Shape;118;p15"/>
              <p:cNvSpPr/>
              <p:nvPr/>
            </p:nvSpPr>
            <p:spPr>
              <a:xfrm>
                <a:off x="157274" y="37"/>
                <a:ext cx="52401" cy="104838"/>
              </a:xfrm>
              <a:custGeom>
                <a:rect b="b" l="l" r="r" t="t"/>
                <a:pathLst>
                  <a:path extrusionOk="0" h="21600" w="21600">
                    <a:moveTo>
                      <a:pt x="21600" y="21600"/>
                    </a:moveTo>
                    <a:lnTo>
                      <a:pt x="0" y="10796"/>
                    </a:lnTo>
                    <a:lnTo>
                      <a:pt x="21600" y="0"/>
                    </a:lnTo>
                    <a:lnTo>
                      <a:pt x="21600" y="21600"/>
                    </a:lnTo>
                    <a:close/>
                  </a:path>
                </a:pathLst>
              </a:custGeom>
              <a:solidFill>
                <a:srgbClr val="6B4A91"/>
              </a:solidFill>
              <a:ln>
                <a:noFill/>
              </a:ln>
            </p:spPr>
            <p:txBody>
              <a:bodyPr anchorCtr="0" anchor="ctr" bIns="0" lIns="0" spcFirstLastPara="1" rIns="0" wrap="square" tIns="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9" name="Google Shape;119;p15"/>
              <p:cNvSpPr/>
              <p:nvPr/>
            </p:nvSpPr>
            <p:spPr>
              <a:xfrm>
                <a:off x="104836" y="37"/>
                <a:ext cx="52438" cy="104838"/>
              </a:xfrm>
              <a:custGeom>
                <a:rect b="b" l="l" r="r" t="t"/>
                <a:pathLst>
                  <a:path extrusionOk="0" h="21600" w="21600">
                    <a:moveTo>
                      <a:pt x="21600" y="21600"/>
                    </a:moveTo>
                    <a:lnTo>
                      <a:pt x="0" y="10796"/>
                    </a:lnTo>
                    <a:lnTo>
                      <a:pt x="21600" y="0"/>
                    </a:lnTo>
                    <a:lnTo>
                      <a:pt x="21600" y="21600"/>
                    </a:lnTo>
                    <a:close/>
                  </a:path>
                </a:pathLst>
              </a:custGeom>
              <a:solidFill>
                <a:srgbClr val="6B4A91"/>
              </a:solidFill>
              <a:ln>
                <a:noFill/>
              </a:ln>
            </p:spPr>
            <p:txBody>
              <a:bodyPr anchorCtr="0" anchor="ctr" bIns="0" lIns="0" spcFirstLastPara="1" rIns="0" wrap="square" tIns="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0" name="Google Shape;120;p15"/>
              <p:cNvSpPr/>
              <p:nvPr/>
            </p:nvSpPr>
            <p:spPr>
              <a:xfrm>
                <a:off x="-1" y="-1"/>
                <a:ext cx="104802" cy="104802"/>
              </a:xfrm>
              <a:prstGeom prst="ellipse">
                <a:avLst/>
              </a:prstGeom>
              <a:solidFill>
                <a:srgbClr val="EBBD2D"/>
              </a:solidFill>
              <a:ln>
                <a:noFill/>
              </a:ln>
            </p:spPr>
            <p:txBody>
              <a:bodyPr anchorCtr="0" anchor="ctr" bIns="0" lIns="0" spcFirstLastPara="1" rIns="0" wrap="square" tIns="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sp>
          <p:nvSpPr>
            <p:cNvPr id="121" name="Google Shape;121;p15"/>
            <p:cNvSpPr/>
            <p:nvPr/>
          </p:nvSpPr>
          <p:spPr>
            <a:xfrm>
              <a:off x="844123" y="535370"/>
              <a:ext cx="67196" cy="99153"/>
            </a:xfrm>
            <a:custGeom>
              <a:rect b="b" l="l" r="r" t="t"/>
              <a:pathLst>
                <a:path extrusionOk="0" h="21600" w="21600">
                  <a:moveTo>
                    <a:pt x="855" y="6089"/>
                  </a:moveTo>
                  <a:lnTo>
                    <a:pt x="1195" y="1365"/>
                  </a:lnTo>
                  <a:cubicBezTo>
                    <a:pt x="2179" y="992"/>
                    <a:pt x="3397" y="667"/>
                    <a:pt x="4849" y="397"/>
                  </a:cubicBezTo>
                  <a:cubicBezTo>
                    <a:pt x="6302" y="127"/>
                    <a:pt x="7954" y="0"/>
                    <a:pt x="9781" y="0"/>
                  </a:cubicBezTo>
                  <a:cubicBezTo>
                    <a:pt x="12393" y="0"/>
                    <a:pt x="14513" y="246"/>
                    <a:pt x="16118" y="746"/>
                  </a:cubicBezTo>
                  <a:cubicBezTo>
                    <a:pt x="17723" y="1246"/>
                    <a:pt x="18894" y="1929"/>
                    <a:pt x="19656" y="2794"/>
                  </a:cubicBezTo>
                  <a:cubicBezTo>
                    <a:pt x="20405" y="3660"/>
                    <a:pt x="20780" y="4636"/>
                    <a:pt x="20780" y="5724"/>
                  </a:cubicBezTo>
                  <a:cubicBezTo>
                    <a:pt x="20780" y="7256"/>
                    <a:pt x="19679" y="8748"/>
                    <a:pt x="17488" y="10201"/>
                  </a:cubicBezTo>
                  <a:cubicBezTo>
                    <a:pt x="15298" y="11653"/>
                    <a:pt x="12299" y="13257"/>
                    <a:pt x="8504" y="15011"/>
                  </a:cubicBezTo>
                  <a:cubicBezTo>
                    <a:pt x="7789" y="15368"/>
                    <a:pt x="6934" y="15797"/>
                    <a:pt x="5950" y="16305"/>
                  </a:cubicBezTo>
                  <a:cubicBezTo>
                    <a:pt x="4966" y="16813"/>
                    <a:pt x="4053" y="17313"/>
                    <a:pt x="3198" y="17806"/>
                  </a:cubicBezTo>
                  <a:lnTo>
                    <a:pt x="21600" y="17806"/>
                  </a:lnTo>
                  <a:lnTo>
                    <a:pt x="21600" y="21600"/>
                  </a:lnTo>
                  <a:lnTo>
                    <a:pt x="0" y="21600"/>
                  </a:lnTo>
                  <a:lnTo>
                    <a:pt x="0" y="18806"/>
                  </a:lnTo>
                  <a:cubicBezTo>
                    <a:pt x="1183" y="18028"/>
                    <a:pt x="2331" y="17258"/>
                    <a:pt x="3456" y="16496"/>
                  </a:cubicBezTo>
                  <a:cubicBezTo>
                    <a:pt x="4580" y="15734"/>
                    <a:pt x="5658" y="15003"/>
                    <a:pt x="6665" y="14321"/>
                  </a:cubicBezTo>
                  <a:cubicBezTo>
                    <a:pt x="9020" y="12677"/>
                    <a:pt x="10777" y="11225"/>
                    <a:pt x="11936" y="9947"/>
                  </a:cubicBezTo>
                  <a:cubicBezTo>
                    <a:pt x="13096" y="8669"/>
                    <a:pt x="13682" y="7303"/>
                    <a:pt x="13682" y="5835"/>
                  </a:cubicBezTo>
                  <a:cubicBezTo>
                    <a:pt x="13682" y="4366"/>
                    <a:pt x="13271" y="3072"/>
                    <a:pt x="12451" y="2127"/>
                  </a:cubicBezTo>
                  <a:cubicBezTo>
                    <a:pt x="11632" y="1183"/>
                    <a:pt x="10402" y="715"/>
                    <a:pt x="8773" y="715"/>
                  </a:cubicBezTo>
                  <a:cubicBezTo>
                    <a:pt x="7754" y="715"/>
                    <a:pt x="6817" y="889"/>
                    <a:pt x="5950" y="1230"/>
                  </a:cubicBezTo>
                  <a:cubicBezTo>
                    <a:pt x="5084" y="1572"/>
                    <a:pt x="4322" y="2167"/>
                    <a:pt x="3666" y="3009"/>
                  </a:cubicBezTo>
                  <a:lnTo>
                    <a:pt x="1312" y="6105"/>
                  </a:lnTo>
                  <a:lnTo>
                    <a:pt x="820" y="6105"/>
                  </a:lnTo>
                  <a:close/>
                </a:path>
              </a:pathLst>
            </a:custGeom>
            <a:solidFill>
              <a:srgbClr val="C83B34"/>
            </a:solidFill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2" name="Google Shape;122;p15"/>
            <p:cNvSpPr/>
            <p:nvPr/>
          </p:nvSpPr>
          <p:spPr>
            <a:xfrm>
              <a:off x="918789" y="535479"/>
              <a:ext cx="70038" cy="101303"/>
            </a:xfrm>
            <a:custGeom>
              <a:rect b="b" l="l" r="r" t="t"/>
              <a:pathLst>
                <a:path extrusionOk="0" h="21600" w="21600">
                  <a:moveTo>
                    <a:pt x="10778" y="21600"/>
                  </a:moveTo>
                  <a:cubicBezTo>
                    <a:pt x="8890" y="21600"/>
                    <a:pt x="7125" y="21227"/>
                    <a:pt x="5484" y="20497"/>
                  </a:cubicBezTo>
                  <a:cubicBezTo>
                    <a:pt x="3843" y="19766"/>
                    <a:pt x="2506" y="18601"/>
                    <a:pt x="1506" y="17016"/>
                  </a:cubicBezTo>
                  <a:cubicBezTo>
                    <a:pt x="506" y="15431"/>
                    <a:pt x="0" y="13372"/>
                    <a:pt x="0" y="10831"/>
                  </a:cubicBezTo>
                  <a:cubicBezTo>
                    <a:pt x="0" y="8290"/>
                    <a:pt x="506" y="6192"/>
                    <a:pt x="1506" y="4600"/>
                  </a:cubicBezTo>
                  <a:cubicBezTo>
                    <a:pt x="2506" y="3007"/>
                    <a:pt x="3832" y="1841"/>
                    <a:pt x="5484" y="1103"/>
                  </a:cubicBezTo>
                  <a:cubicBezTo>
                    <a:pt x="7136" y="365"/>
                    <a:pt x="8901" y="0"/>
                    <a:pt x="10778" y="0"/>
                  </a:cubicBezTo>
                  <a:cubicBezTo>
                    <a:pt x="12654" y="0"/>
                    <a:pt x="14430" y="373"/>
                    <a:pt x="16071" y="1103"/>
                  </a:cubicBezTo>
                  <a:cubicBezTo>
                    <a:pt x="17723" y="1841"/>
                    <a:pt x="19049" y="3007"/>
                    <a:pt x="20072" y="4600"/>
                  </a:cubicBezTo>
                  <a:cubicBezTo>
                    <a:pt x="21094" y="6192"/>
                    <a:pt x="21600" y="8275"/>
                    <a:pt x="21600" y="10831"/>
                  </a:cubicBezTo>
                  <a:cubicBezTo>
                    <a:pt x="21600" y="13387"/>
                    <a:pt x="21094" y="15431"/>
                    <a:pt x="20072" y="17016"/>
                  </a:cubicBezTo>
                  <a:cubicBezTo>
                    <a:pt x="19049" y="18601"/>
                    <a:pt x="17712" y="19759"/>
                    <a:pt x="16071" y="20497"/>
                  </a:cubicBezTo>
                  <a:cubicBezTo>
                    <a:pt x="14430" y="21235"/>
                    <a:pt x="12654" y="21600"/>
                    <a:pt x="10778" y="21600"/>
                  </a:cubicBezTo>
                  <a:close/>
                  <a:moveTo>
                    <a:pt x="10778" y="20947"/>
                  </a:moveTo>
                  <a:cubicBezTo>
                    <a:pt x="11564" y="20947"/>
                    <a:pt x="12227" y="20807"/>
                    <a:pt x="12778" y="20528"/>
                  </a:cubicBezTo>
                  <a:cubicBezTo>
                    <a:pt x="13328" y="20248"/>
                    <a:pt x="13778" y="19735"/>
                    <a:pt x="14115" y="18997"/>
                  </a:cubicBezTo>
                  <a:cubicBezTo>
                    <a:pt x="14464" y="18259"/>
                    <a:pt x="14711" y="17233"/>
                    <a:pt x="14868" y="15920"/>
                  </a:cubicBezTo>
                  <a:cubicBezTo>
                    <a:pt x="15026" y="14607"/>
                    <a:pt x="15104" y="12906"/>
                    <a:pt x="15104" y="10823"/>
                  </a:cubicBezTo>
                  <a:cubicBezTo>
                    <a:pt x="15104" y="8741"/>
                    <a:pt x="15026" y="7032"/>
                    <a:pt x="14868" y="5695"/>
                  </a:cubicBezTo>
                  <a:cubicBezTo>
                    <a:pt x="14711" y="4359"/>
                    <a:pt x="14464" y="3325"/>
                    <a:pt x="14115" y="2587"/>
                  </a:cubicBezTo>
                  <a:cubicBezTo>
                    <a:pt x="13767" y="1849"/>
                    <a:pt x="13317" y="1336"/>
                    <a:pt x="12778" y="1057"/>
                  </a:cubicBezTo>
                  <a:cubicBezTo>
                    <a:pt x="12227" y="777"/>
                    <a:pt x="11564" y="637"/>
                    <a:pt x="10778" y="637"/>
                  </a:cubicBezTo>
                  <a:cubicBezTo>
                    <a:pt x="9991" y="637"/>
                    <a:pt x="9328" y="777"/>
                    <a:pt x="8777" y="1057"/>
                  </a:cubicBezTo>
                  <a:cubicBezTo>
                    <a:pt x="8226" y="1336"/>
                    <a:pt x="7777" y="1841"/>
                    <a:pt x="7440" y="2572"/>
                  </a:cubicBezTo>
                  <a:cubicBezTo>
                    <a:pt x="7091" y="3302"/>
                    <a:pt x="6844" y="4328"/>
                    <a:pt x="6687" y="5664"/>
                  </a:cubicBezTo>
                  <a:cubicBezTo>
                    <a:pt x="6529" y="7001"/>
                    <a:pt x="6451" y="8718"/>
                    <a:pt x="6451" y="10823"/>
                  </a:cubicBezTo>
                  <a:cubicBezTo>
                    <a:pt x="6451" y="12929"/>
                    <a:pt x="6529" y="14615"/>
                    <a:pt x="6687" y="15936"/>
                  </a:cubicBezTo>
                  <a:cubicBezTo>
                    <a:pt x="6844" y="17257"/>
                    <a:pt x="7091" y="18282"/>
                    <a:pt x="7440" y="19013"/>
                  </a:cubicBezTo>
                  <a:cubicBezTo>
                    <a:pt x="7788" y="19743"/>
                    <a:pt x="8238" y="20248"/>
                    <a:pt x="8777" y="20528"/>
                  </a:cubicBezTo>
                  <a:cubicBezTo>
                    <a:pt x="9328" y="20807"/>
                    <a:pt x="9991" y="20947"/>
                    <a:pt x="10778" y="20947"/>
                  </a:cubicBezTo>
                  <a:close/>
                </a:path>
              </a:pathLst>
            </a:custGeom>
            <a:solidFill>
              <a:srgbClr val="C83B34"/>
            </a:solidFill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3" name="Google Shape;123;p15"/>
            <p:cNvSpPr/>
            <p:nvPr/>
          </p:nvSpPr>
          <p:spPr>
            <a:xfrm>
              <a:off x="995603" y="535370"/>
              <a:ext cx="67196" cy="99153"/>
            </a:xfrm>
            <a:custGeom>
              <a:rect b="b" l="l" r="r" t="t"/>
              <a:pathLst>
                <a:path extrusionOk="0" h="21600" w="21600">
                  <a:moveTo>
                    <a:pt x="855" y="6089"/>
                  </a:moveTo>
                  <a:lnTo>
                    <a:pt x="1195" y="1365"/>
                  </a:lnTo>
                  <a:cubicBezTo>
                    <a:pt x="2179" y="992"/>
                    <a:pt x="3397" y="667"/>
                    <a:pt x="4849" y="397"/>
                  </a:cubicBezTo>
                  <a:cubicBezTo>
                    <a:pt x="6302" y="127"/>
                    <a:pt x="7954" y="0"/>
                    <a:pt x="9781" y="0"/>
                  </a:cubicBezTo>
                  <a:cubicBezTo>
                    <a:pt x="12393" y="0"/>
                    <a:pt x="14513" y="246"/>
                    <a:pt x="16118" y="746"/>
                  </a:cubicBezTo>
                  <a:cubicBezTo>
                    <a:pt x="17723" y="1246"/>
                    <a:pt x="18894" y="1929"/>
                    <a:pt x="19656" y="2794"/>
                  </a:cubicBezTo>
                  <a:cubicBezTo>
                    <a:pt x="20405" y="3660"/>
                    <a:pt x="20780" y="4636"/>
                    <a:pt x="20780" y="5724"/>
                  </a:cubicBezTo>
                  <a:cubicBezTo>
                    <a:pt x="20780" y="7256"/>
                    <a:pt x="19679" y="8748"/>
                    <a:pt x="17488" y="10201"/>
                  </a:cubicBezTo>
                  <a:cubicBezTo>
                    <a:pt x="15298" y="11653"/>
                    <a:pt x="12299" y="13257"/>
                    <a:pt x="8504" y="15011"/>
                  </a:cubicBezTo>
                  <a:cubicBezTo>
                    <a:pt x="7778" y="15368"/>
                    <a:pt x="6934" y="15797"/>
                    <a:pt x="5950" y="16305"/>
                  </a:cubicBezTo>
                  <a:cubicBezTo>
                    <a:pt x="4966" y="16813"/>
                    <a:pt x="4053" y="17313"/>
                    <a:pt x="3198" y="17806"/>
                  </a:cubicBezTo>
                  <a:lnTo>
                    <a:pt x="21600" y="17806"/>
                  </a:lnTo>
                  <a:lnTo>
                    <a:pt x="21600" y="21600"/>
                  </a:lnTo>
                  <a:lnTo>
                    <a:pt x="0" y="21600"/>
                  </a:lnTo>
                  <a:lnTo>
                    <a:pt x="0" y="18806"/>
                  </a:lnTo>
                  <a:cubicBezTo>
                    <a:pt x="1183" y="18028"/>
                    <a:pt x="2331" y="17258"/>
                    <a:pt x="3456" y="16496"/>
                  </a:cubicBezTo>
                  <a:cubicBezTo>
                    <a:pt x="4580" y="15734"/>
                    <a:pt x="5658" y="15003"/>
                    <a:pt x="6665" y="14321"/>
                  </a:cubicBezTo>
                  <a:cubicBezTo>
                    <a:pt x="9020" y="12677"/>
                    <a:pt x="10777" y="11225"/>
                    <a:pt x="11936" y="9947"/>
                  </a:cubicBezTo>
                  <a:cubicBezTo>
                    <a:pt x="13096" y="8669"/>
                    <a:pt x="13682" y="7303"/>
                    <a:pt x="13682" y="5835"/>
                  </a:cubicBezTo>
                  <a:cubicBezTo>
                    <a:pt x="13682" y="4366"/>
                    <a:pt x="13271" y="3072"/>
                    <a:pt x="12451" y="2127"/>
                  </a:cubicBezTo>
                  <a:cubicBezTo>
                    <a:pt x="11632" y="1183"/>
                    <a:pt x="10402" y="715"/>
                    <a:pt x="8773" y="715"/>
                  </a:cubicBezTo>
                  <a:cubicBezTo>
                    <a:pt x="7754" y="715"/>
                    <a:pt x="6817" y="889"/>
                    <a:pt x="5950" y="1230"/>
                  </a:cubicBezTo>
                  <a:cubicBezTo>
                    <a:pt x="5084" y="1572"/>
                    <a:pt x="4322" y="2167"/>
                    <a:pt x="3666" y="3009"/>
                  </a:cubicBezTo>
                  <a:lnTo>
                    <a:pt x="1312" y="6105"/>
                  </a:lnTo>
                  <a:lnTo>
                    <a:pt x="820" y="6105"/>
                  </a:lnTo>
                  <a:close/>
                </a:path>
              </a:pathLst>
            </a:custGeom>
            <a:solidFill>
              <a:srgbClr val="C83B34"/>
            </a:solidFill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4" name="Google Shape;124;p15"/>
            <p:cNvSpPr/>
            <p:nvPr/>
          </p:nvSpPr>
          <p:spPr>
            <a:xfrm>
              <a:off x="1072710" y="535370"/>
              <a:ext cx="67196" cy="99153"/>
            </a:xfrm>
            <a:custGeom>
              <a:rect b="b" l="l" r="r" t="t"/>
              <a:pathLst>
                <a:path extrusionOk="0" h="21600" w="21600">
                  <a:moveTo>
                    <a:pt x="855" y="6089"/>
                  </a:moveTo>
                  <a:lnTo>
                    <a:pt x="1195" y="1365"/>
                  </a:lnTo>
                  <a:cubicBezTo>
                    <a:pt x="2179" y="992"/>
                    <a:pt x="3397" y="667"/>
                    <a:pt x="4849" y="397"/>
                  </a:cubicBezTo>
                  <a:cubicBezTo>
                    <a:pt x="6302" y="127"/>
                    <a:pt x="7954" y="0"/>
                    <a:pt x="9781" y="0"/>
                  </a:cubicBezTo>
                  <a:cubicBezTo>
                    <a:pt x="12393" y="0"/>
                    <a:pt x="14513" y="246"/>
                    <a:pt x="16118" y="746"/>
                  </a:cubicBezTo>
                  <a:cubicBezTo>
                    <a:pt x="17723" y="1246"/>
                    <a:pt x="18894" y="1929"/>
                    <a:pt x="19656" y="2794"/>
                  </a:cubicBezTo>
                  <a:cubicBezTo>
                    <a:pt x="20405" y="3660"/>
                    <a:pt x="20780" y="4636"/>
                    <a:pt x="20780" y="5724"/>
                  </a:cubicBezTo>
                  <a:cubicBezTo>
                    <a:pt x="20780" y="7256"/>
                    <a:pt x="19679" y="8748"/>
                    <a:pt x="17488" y="10201"/>
                  </a:cubicBezTo>
                  <a:cubicBezTo>
                    <a:pt x="15298" y="11653"/>
                    <a:pt x="12299" y="13257"/>
                    <a:pt x="8504" y="15011"/>
                  </a:cubicBezTo>
                  <a:cubicBezTo>
                    <a:pt x="7789" y="15368"/>
                    <a:pt x="6934" y="15797"/>
                    <a:pt x="5950" y="16305"/>
                  </a:cubicBezTo>
                  <a:cubicBezTo>
                    <a:pt x="4966" y="16813"/>
                    <a:pt x="4053" y="17313"/>
                    <a:pt x="3198" y="17806"/>
                  </a:cubicBezTo>
                  <a:lnTo>
                    <a:pt x="21600" y="17806"/>
                  </a:lnTo>
                  <a:lnTo>
                    <a:pt x="21600" y="21600"/>
                  </a:lnTo>
                  <a:lnTo>
                    <a:pt x="0" y="21600"/>
                  </a:lnTo>
                  <a:lnTo>
                    <a:pt x="0" y="18806"/>
                  </a:lnTo>
                  <a:cubicBezTo>
                    <a:pt x="1183" y="18028"/>
                    <a:pt x="2331" y="17258"/>
                    <a:pt x="3456" y="16496"/>
                  </a:cubicBezTo>
                  <a:cubicBezTo>
                    <a:pt x="4580" y="15734"/>
                    <a:pt x="5658" y="15003"/>
                    <a:pt x="6665" y="14321"/>
                  </a:cubicBezTo>
                  <a:cubicBezTo>
                    <a:pt x="9019" y="12677"/>
                    <a:pt x="10776" y="11225"/>
                    <a:pt x="11936" y="9947"/>
                  </a:cubicBezTo>
                  <a:cubicBezTo>
                    <a:pt x="13096" y="8669"/>
                    <a:pt x="13682" y="7303"/>
                    <a:pt x="13682" y="5835"/>
                  </a:cubicBezTo>
                  <a:cubicBezTo>
                    <a:pt x="13682" y="4366"/>
                    <a:pt x="13271" y="3072"/>
                    <a:pt x="12451" y="2127"/>
                  </a:cubicBezTo>
                  <a:cubicBezTo>
                    <a:pt x="11632" y="1183"/>
                    <a:pt x="10402" y="715"/>
                    <a:pt x="8773" y="715"/>
                  </a:cubicBezTo>
                  <a:cubicBezTo>
                    <a:pt x="7754" y="715"/>
                    <a:pt x="6817" y="889"/>
                    <a:pt x="5950" y="1230"/>
                  </a:cubicBezTo>
                  <a:cubicBezTo>
                    <a:pt x="5084" y="1572"/>
                    <a:pt x="4322" y="2167"/>
                    <a:pt x="3666" y="3009"/>
                  </a:cubicBezTo>
                  <a:lnTo>
                    <a:pt x="1312" y="6105"/>
                  </a:lnTo>
                  <a:lnTo>
                    <a:pt x="820" y="6105"/>
                  </a:lnTo>
                  <a:close/>
                </a:path>
              </a:pathLst>
            </a:custGeom>
            <a:solidFill>
              <a:srgbClr val="C83B34"/>
            </a:solidFill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25" name="Google Shape;125;p15"/>
          <p:cNvSpPr txBox="1"/>
          <p:nvPr>
            <p:ph idx="12" type="sldNum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spAutoFit/>
          </a:bodyPr>
          <a:lstStyle>
            <a:lvl1pPr indent="0" lvl="0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>
                <a:solidFill>
                  <a:srgbClr val="000000"/>
                </a:solidFill>
              </a:defRPr>
            </a:lvl1pPr>
            <a:lvl2pPr indent="0" lvl="1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>
                <a:solidFill>
                  <a:srgbClr val="000000"/>
                </a:solidFill>
              </a:defRPr>
            </a:lvl2pPr>
            <a:lvl3pPr indent="0" lvl="2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>
                <a:solidFill>
                  <a:srgbClr val="000000"/>
                </a:solidFill>
              </a:defRPr>
            </a:lvl3pPr>
            <a:lvl4pPr indent="0" lvl="3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>
                <a:solidFill>
                  <a:srgbClr val="000000"/>
                </a:solidFill>
              </a:defRPr>
            </a:lvl4pPr>
            <a:lvl5pPr indent="0" lvl="4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>
                <a:solidFill>
                  <a:srgbClr val="000000"/>
                </a:solidFill>
              </a:defRPr>
            </a:lvl5pPr>
            <a:lvl6pPr indent="0" lvl="5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>
                <a:solidFill>
                  <a:srgbClr val="000000"/>
                </a:solidFill>
              </a:defRPr>
            </a:lvl6pPr>
            <a:lvl7pPr indent="0" lvl="6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>
                <a:solidFill>
                  <a:srgbClr val="000000"/>
                </a:solidFill>
              </a:defRPr>
            </a:lvl7pPr>
            <a:lvl8pPr indent="0" lvl="7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>
                <a:solidFill>
                  <a:srgbClr val="000000"/>
                </a:solidFill>
              </a:defRPr>
            </a:lvl8pPr>
            <a:lvl9pPr indent="0" lvl="8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>
                <a:solidFill>
                  <a:srgbClr val="000000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Half color background 01" showMasterSp="0">
  <p:cSld name="Half color background 01">
    <p:spTree>
      <p:nvGrpSpPr>
        <p:cNvPr id="283" name="Shape 2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Google Shape;257;p68" id="284" name="Google Shape;284;p33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0"/>
            <a:ext cx="5327650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Google Shape;258;p68" id="285" name="Google Shape;285;p3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43662" y="554679"/>
            <a:ext cx="894111" cy="672085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Google Shape;259;p68" id="286" name="Google Shape;286;p3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9414078" y="694055"/>
            <a:ext cx="2034487" cy="393334"/>
          </a:xfrm>
          <a:prstGeom prst="rect">
            <a:avLst/>
          </a:prstGeom>
          <a:noFill/>
          <a:ln>
            <a:noFill/>
          </a:ln>
        </p:spPr>
      </p:pic>
      <p:sp>
        <p:nvSpPr>
          <p:cNvPr id="287" name="Google Shape;287;p33"/>
          <p:cNvSpPr txBox="1"/>
          <p:nvPr>
            <p:ph idx="1" type="body"/>
          </p:nvPr>
        </p:nvSpPr>
        <p:spPr>
          <a:xfrm>
            <a:off x="589826" y="2993833"/>
            <a:ext cx="3820128" cy="3071301"/>
          </a:xfrm>
          <a:prstGeom prst="rect">
            <a:avLst/>
          </a:prstGeom>
          <a:noFill/>
          <a:ln>
            <a:noFill/>
          </a:ln>
        </p:spPr>
        <p:txBody>
          <a:bodyPr anchorCtr="0" anchor="t" bIns="45675" lIns="45675" spcFirstLastPara="1" rIns="45675" wrap="square" tIns="45675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400"/>
              <a:buFont typeface="Poppins"/>
              <a:buNone/>
              <a:defRPr b="1" sz="4400">
                <a:solidFill>
                  <a:srgbClr val="FFFFFF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indent="-5080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400"/>
              <a:buFont typeface="Poppins"/>
              <a:buChar char="•"/>
              <a:defRPr b="1" sz="4400">
                <a:solidFill>
                  <a:srgbClr val="FFFFFF"/>
                </a:solidFill>
                <a:latin typeface="Poppins"/>
                <a:ea typeface="Poppins"/>
                <a:cs typeface="Poppins"/>
                <a:sym typeface="Poppins"/>
              </a:defRPr>
            </a:lvl2pPr>
            <a:lvl3pPr indent="-5080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400"/>
              <a:buFont typeface="Poppins"/>
              <a:buChar char="•"/>
              <a:defRPr b="1" sz="4400">
                <a:solidFill>
                  <a:srgbClr val="FFFFFF"/>
                </a:solidFill>
                <a:latin typeface="Poppins"/>
                <a:ea typeface="Poppins"/>
                <a:cs typeface="Poppins"/>
                <a:sym typeface="Poppins"/>
              </a:defRPr>
            </a:lvl3pPr>
            <a:lvl4pPr indent="-5080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400"/>
              <a:buFont typeface="Poppins"/>
              <a:buChar char="•"/>
              <a:defRPr b="1" sz="4400">
                <a:solidFill>
                  <a:srgbClr val="FFFFFF"/>
                </a:solidFill>
                <a:latin typeface="Poppins"/>
                <a:ea typeface="Poppins"/>
                <a:cs typeface="Poppins"/>
                <a:sym typeface="Poppins"/>
              </a:defRPr>
            </a:lvl4pPr>
            <a:lvl5pPr indent="-5080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400"/>
              <a:buFont typeface="Poppins"/>
              <a:buChar char="•"/>
              <a:defRPr b="1" sz="4400">
                <a:solidFill>
                  <a:srgbClr val="FFFFFF"/>
                </a:solidFill>
                <a:latin typeface="Poppins"/>
                <a:ea typeface="Poppins"/>
                <a:cs typeface="Poppins"/>
                <a:sym typeface="Poppins"/>
              </a:defRPr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/>
        </p:txBody>
      </p:sp>
      <p:sp>
        <p:nvSpPr>
          <p:cNvPr id="288" name="Google Shape;288;p33"/>
          <p:cNvSpPr txBox="1"/>
          <p:nvPr/>
        </p:nvSpPr>
        <p:spPr>
          <a:xfrm>
            <a:off x="777315" y="6477020"/>
            <a:ext cx="3728677" cy="281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675" lIns="45675" spcFirstLastPara="1" rIns="45675" wrap="square" tIns="4567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Font typeface="Poppins"/>
              <a:buNone/>
            </a:pPr>
            <a:r>
              <a:rPr b="0" i="0" lang="en-US" sz="1000" u="none" cap="none" strike="noStrike">
                <a:solidFill>
                  <a:srgbClr val="FFFFFF"/>
                </a:solidFill>
                <a:latin typeface="Poppins"/>
                <a:ea typeface="Poppins"/>
                <a:cs typeface="Poppins"/>
                <a:sym typeface="Poppins"/>
              </a:rPr>
              <a:t>Confidential. Not allowed to copy without permission.</a:t>
            </a:r>
            <a:endParaRPr/>
          </a:p>
        </p:txBody>
      </p:sp>
      <p:pic>
        <p:nvPicPr>
          <p:cNvPr descr="Google Shape;262;p68" id="289" name="Google Shape;289;p33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6878973" y="281117"/>
            <a:ext cx="2004185" cy="954722"/>
          </a:xfrm>
          <a:prstGeom prst="rect">
            <a:avLst/>
          </a:prstGeom>
          <a:noFill/>
          <a:ln>
            <a:noFill/>
          </a:ln>
        </p:spPr>
      </p:pic>
      <p:sp>
        <p:nvSpPr>
          <p:cNvPr id="290" name="Google Shape;290;p33"/>
          <p:cNvSpPr txBox="1"/>
          <p:nvPr>
            <p:ph idx="12" type="sldNum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spAutoFit/>
          </a:bodyPr>
          <a:lstStyle>
            <a:lvl1pPr indent="0" lvl="0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>
                <a:solidFill>
                  <a:srgbClr val="000000"/>
                </a:solidFill>
              </a:defRPr>
            </a:lvl1pPr>
            <a:lvl2pPr indent="0" lvl="1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>
                <a:solidFill>
                  <a:srgbClr val="000000"/>
                </a:solidFill>
              </a:defRPr>
            </a:lvl2pPr>
            <a:lvl3pPr indent="0" lvl="2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>
                <a:solidFill>
                  <a:srgbClr val="000000"/>
                </a:solidFill>
              </a:defRPr>
            </a:lvl3pPr>
            <a:lvl4pPr indent="0" lvl="3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>
                <a:solidFill>
                  <a:srgbClr val="000000"/>
                </a:solidFill>
              </a:defRPr>
            </a:lvl4pPr>
            <a:lvl5pPr indent="0" lvl="4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>
                <a:solidFill>
                  <a:srgbClr val="000000"/>
                </a:solidFill>
              </a:defRPr>
            </a:lvl5pPr>
            <a:lvl6pPr indent="0" lvl="5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>
                <a:solidFill>
                  <a:srgbClr val="000000"/>
                </a:solidFill>
              </a:defRPr>
            </a:lvl6pPr>
            <a:lvl7pPr indent="0" lvl="6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>
                <a:solidFill>
                  <a:srgbClr val="000000"/>
                </a:solidFill>
              </a:defRPr>
            </a:lvl7pPr>
            <a:lvl8pPr indent="0" lvl="7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>
                <a:solidFill>
                  <a:srgbClr val="000000"/>
                </a:solidFill>
              </a:defRPr>
            </a:lvl8pPr>
            <a:lvl9pPr indent="0" lvl="8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>
                <a:solidFill>
                  <a:srgbClr val="000000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Full color background 01" showMasterSp="0">
  <p:cSld name="Full color background 01">
    <p:spTree>
      <p:nvGrpSpPr>
        <p:cNvPr id="291" name="Shape 2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Google Shape;264;p69" id="292" name="Google Shape;292;p34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Google Shape;265;p69" id="293" name="Google Shape;293;p3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43662" y="554679"/>
            <a:ext cx="894111" cy="672083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Google Shape;266;p69" id="294" name="Google Shape;294;p3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9414079" y="694055"/>
            <a:ext cx="2034482" cy="393334"/>
          </a:xfrm>
          <a:prstGeom prst="rect">
            <a:avLst/>
          </a:prstGeom>
          <a:noFill/>
          <a:ln>
            <a:noFill/>
          </a:ln>
        </p:spPr>
      </p:pic>
      <p:sp>
        <p:nvSpPr>
          <p:cNvPr id="295" name="Google Shape;295;p34"/>
          <p:cNvSpPr txBox="1"/>
          <p:nvPr>
            <p:ph idx="1" type="body"/>
          </p:nvPr>
        </p:nvSpPr>
        <p:spPr>
          <a:xfrm>
            <a:off x="589826" y="2993833"/>
            <a:ext cx="3820128" cy="3071301"/>
          </a:xfrm>
          <a:prstGeom prst="rect">
            <a:avLst/>
          </a:prstGeom>
          <a:noFill/>
          <a:ln>
            <a:noFill/>
          </a:ln>
        </p:spPr>
        <p:txBody>
          <a:bodyPr anchorCtr="0" anchor="t" bIns="45675" lIns="45675" spcFirstLastPara="1" rIns="45675" wrap="square" tIns="45675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4400"/>
              <a:buFont typeface="Poppins"/>
              <a:buNone/>
              <a:defRPr b="1" sz="4400">
                <a:solidFill>
                  <a:schemeClr val="accent3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indent="-5080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4400"/>
              <a:buFont typeface="Poppins"/>
              <a:buChar char="•"/>
              <a:defRPr b="1" sz="4400">
                <a:solidFill>
                  <a:schemeClr val="accent3"/>
                </a:solidFill>
                <a:latin typeface="Poppins"/>
                <a:ea typeface="Poppins"/>
                <a:cs typeface="Poppins"/>
                <a:sym typeface="Poppins"/>
              </a:defRPr>
            </a:lvl2pPr>
            <a:lvl3pPr indent="-5080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4400"/>
              <a:buFont typeface="Poppins"/>
              <a:buChar char="•"/>
              <a:defRPr b="1" sz="4400">
                <a:solidFill>
                  <a:schemeClr val="accent3"/>
                </a:solidFill>
                <a:latin typeface="Poppins"/>
                <a:ea typeface="Poppins"/>
                <a:cs typeface="Poppins"/>
                <a:sym typeface="Poppins"/>
              </a:defRPr>
            </a:lvl3pPr>
            <a:lvl4pPr indent="-5080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4400"/>
              <a:buFont typeface="Poppins"/>
              <a:buChar char="•"/>
              <a:defRPr b="1" sz="4400">
                <a:solidFill>
                  <a:schemeClr val="accent3"/>
                </a:solidFill>
                <a:latin typeface="Poppins"/>
                <a:ea typeface="Poppins"/>
                <a:cs typeface="Poppins"/>
                <a:sym typeface="Poppins"/>
              </a:defRPr>
            </a:lvl4pPr>
            <a:lvl5pPr indent="-5080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4400"/>
              <a:buFont typeface="Poppins"/>
              <a:buChar char="•"/>
              <a:defRPr b="1" sz="4400">
                <a:solidFill>
                  <a:schemeClr val="accent3"/>
                </a:solidFill>
                <a:latin typeface="Poppins"/>
                <a:ea typeface="Poppins"/>
                <a:cs typeface="Poppins"/>
                <a:sym typeface="Poppins"/>
              </a:defRPr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/>
        </p:txBody>
      </p:sp>
      <p:sp>
        <p:nvSpPr>
          <p:cNvPr id="296" name="Google Shape;296;p34"/>
          <p:cNvSpPr txBox="1"/>
          <p:nvPr/>
        </p:nvSpPr>
        <p:spPr>
          <a:xfrm>
            <a:off x="777315" y="6477020"/>
            <a:ext cx="3728677" cy="281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675" lIns="45675" spcFirstLastPara="1" rIns="45675" wrap="square" tIns="4567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000"/>
              <a:buFont typeface="Poppins"/>
              <a:buNone/>
            </a:pPr>
            <a:r>
              <a:rPr b="0" i="0" lang="en-US" sz="1000" u="none" cap="none" strike="noStrike">
                <a:solidFill>
                  <a:schemeClr val="accent3"/>
                </a:solidFill>
                <a:latin typeface="Poppins"/>
                <a:ea typeface="Poppins"/>
                <a:cs typeface="Poppins"/>
                <a:sym typeface="Poppins"/>
              </a:rPr>
              <a:t>Confidential. Not allowed to copy without permission.</a:t>
            </a:r>
            <a:endParaRPr/>
          </a:p>
        </p:txBody>
      </p:sp>
      <p:pic>
        <p:nvPicPr>
          <p:cNvPr descr="Google Shape;269;p69" id="297" name="Google Shape;297;p34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6878973" y="281117"/>
            <a:ext cx="2004185" cy="954722"/>
          </a:xfrm>
          <a:prstGeom prst="rect">
            <a:avLst/>
          </a:prstGeom>
          <a:noFill/>
          <a:ln>
            <a:noFill/>
          </a:ln>
        </p:spPr>
      </p:pic>
      <p:sp>
        <p:nvSpPr>
          <p:cNvPr id="298" name="Google Shape;298;p34"/>
          <p:cNvSpPr txBox="1"/>
          <p:nvPr>
            <p:ph idx="12" type="sldNum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spAutoFit/>
          </a:bodyPr>
          <a:lstStyle>
            <a:lvl1pPr indent="0" lvl="0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>
                <a:solidFill>
                  <a:srgbClr val="000000"/>
                </a:solidFill>
              </a:defRPr>
            </a:lvl1pPr>
            <a:lvl2pPr indent="0" lvl="1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>
                <a:solidFill>
                  <a:srgbClr val="000000"/>
                </a:solidFill>
              </a:defRPr>
            </a:lvl2pPr>
            <a:lvl3pPr indent="0" lvl="2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>
                <a:solidFill>
                  <a:srgbClr val="000000"/>
                </a:solidFill>
              </a:defRPr>
            </a:lvl3pPr>
            <a:lvl4pPr indent="0" lvl="3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>
                <a:solidFill>
                  <a:srgbClr val="000000"/>
                </a:solidFill>
              </a:defRPr>
            </a:lvl4pPr>
            <a:lvl5pPr indent="0" lvl="4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>
                <a:solidFill>
                  <a:srgbClr val="000000"/>
                </a:solidFill>
              </a:defRPr>
            </a:lvl5pPr>
            <a:lvl6pPr indent="0" lvl="5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>
                <a:solidFill>
                  <a:srgbClr val="000000"/>
                </a:solidFill>
              </a:defRPr>
            </a:lvl6pPr>
            <a:lvl7pPr indent="0" lvl="6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>
                <a:solidFill>
                  <a:srgbClr val="000000"/>
                </a:solidFill>
              </a:defRPr>
            </a:lvl7pPr>
            <a:lvl8pPr indent="0" lvl="7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>
                <a:solidFill>
                  <a:srgbClr val="000000"/>
                </a:solidFill>
              </a:defRPr>
            </a:lvl8pPr>
            <a:lvl9pPr indent="0" lvl="8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>
                <a:solidFill>
                  <a:srgbClr val="000000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Full color background 03" showMasterSp="0">
  <p:cSld name="Full color background 03">
    <p:spTree>
      <p:nvGrpSpPr>
        <p:cNvPr id="299" name="Shape 2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Google Shape;271;p71" id="300" name="Google Shape;300;p35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Google Shape;272;p71" id="301" name="Google Shape;301;p3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43662" y="554679"/>
            <a:ext cx="894111" cy="672083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Google Shape;273;p71" id="302" name="Google Shape;302;p35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9414079" y="694055"/>
            <a:ext cx="2034482" cy="393333"/>
          </a:xfrm>
          <a:prstGeom prst="rect">
            <a:avLst/>
          </a:prstGeom>
          <a:noFill/>
          <a:ln>
            <a:noFill/>
          </a:ln>
        </p:spPr>
      </p:pic>
      <p:sp>
        <p:nvSpPr>
          <p:cNvPr id="303" name="Google Shape;303;p35"/>
          <p:cNvSpPr txBox="1"/>
          <p:nvPr>
            <p:ph idx="1" type="body"/>
          </p:nvPr>
        </p:nvSpPr>
        <p:spPr>
          <a:xfrm>
            <a:off x="589826" y="2993833"/>
            <a:ext cx="3820128" cy="3071301"/>
          </a:xfrm>
          <a:prstGeom prst="rect">
            <a:avLst/>
          </a:prstGeom>
          <a:noFill/>
          <a:ln>
            <a:noFill/>
          </a:ln>
        </p:spPr>
        <p:txBody>
          <a:bodyPr anchorCtr="0" anchor="t" bIns="45675" lIns="45675" spcFirstLastPara="1" rIns="45675" wrap="square" tIns="45675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4400"/>
              <a:buFont typeface="Poppins"/>
              <a:buNone/>
              <a:defRPr b="1" sz="4400">
                <a:solidFill>
                  <a:schemeClr val="accent3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indent="-5080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4400"/>
              <a:buFont typeface="Poppins"/>
              <a:buChar char="•"/>
              <a:defRPr b="1" sz="4400">
                <a:solidFill>
                  <a:schemeClr val="accent3"/>
                </a:solidFill>
                <a:latin typeface="Poppins"/>
                <a:ea typeface="Poppins"/>
                <a:cs typeface="Poppins"/>
                <a:sym typeface="Poppins"/>
              </a:defRPr>
            </a:lvl2pPr>
            <a:lvl3pPr indent="-5080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4400"/>
              <a:buFont typeface="Poppins"/>
              <a:buChar char="•"/>
              <a:defRPr b="1" sz="4400">
                <a:solidFill>
                  <a:schemeClr val="accent3"/>
                </a:solidFill>
                <a:latin typeface="Poppins"/>
                <a:ea typeface="Poppins"/>
                <a:cs typeface="Poppins"/>
                <a:sym typeface="Poppins"/>
              </a:defRPr>
            </a:lvl3pPr>
            <a:lvl4pPr indent="-5080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4400"/>
              <a:buFont typeface="Poppins"/>
              <a:buChar char="•"/>
              <a:defRPr b="1" sz="4400">
                <a:solidFill>
                  <a:schemeClr val="accent3"/>
                </a:solidFill>
                <a:latin typeface="Poppins"/>
                <a:ea typeface="Poppins"/>
                <a:cs typeface="Poppins"/>
                <a:sym typeface="Poppins"/>
              </a:defRPr>
            </a:lvl4pPr>
            <a:lvl5pPr indent="-5080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4400"/>
              <a:buFont typeface="Poppins"/>
              <a:buChar char="•"/>
              <a:defRPr b="1" sz="4400">
                <a:solidFill>
                  <a:schemeClr val="accent3"/>
                </a:solidFill>
                <a:latin typeface="Poppins"/>
                <a:ea typeface="Poppins"/>
                <a:cs typeface="Poppins"/>
                <a:sym typeface="Poppins"/>
              </a:defRPr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/>
        </p:txBody>
      </p:sp>
      <p:sp>
        <p:nvSpPr>
          <p:cNvPr id="304" name="Google Shape;304;p35"/>
          <p:cNvSpPr txBox="1"/>
          <p:nvPr>
            <p:ph idx="2" type="body"/>
          </p:nvPr>
        </p:nvSpPr>
        <p:spPr>
          <a:xfrm>
            <a:off x="5752617" y="2184399"/>
            <a:ext cx="5405378" cy="3880736"/>
          </a:xfrm>
          <a:prstGeom prst="rect">
            <a:avLst/>
          </a:prstGeom>
          <a:noFill/>
          <a:ln>
            <a:noFill/>
          </a:ln>
        </p:spPr>
        <p:txBody>
          <a:bodyPr anchorCtr="0" anchor="t" bIns="45675" lIns="45675" spcFirstLastPara="1" rIns="45675" wrap="square" tIns="45675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/>
        </p:txBody>
      </p:sp>
      <p:sp>
        <p:nvSpPr>
          <p:cNvPr id="305" name="Google Shape;305;p35"/>
          <p:cNvSpPr txBox="1"/>
          <p:nvPr/>
        </p:nvSpPr>
        <p:spPr>
          <a:xfrm>
            <a:off x="777315" y="6477020"/>
            <a:ext cx="3728677" cy="281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675" lIns="45675" spcFirstLastPara="1" rIns="45675" wrap="square" tIns="4567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000"/>
              <a:buFont typeface="Poppins"/>
              <a:buNone/>
            </a:pPr>
            <a:r>
              <a:rPr b="0" i="0" lang="en-US" sz="1000" u="none" cap="none" strike="noStrike">
                <a:solidFill>
                  <a:schemeClr val="accent3"/>
                </a:solidFill>
                <a:latin typeface="Poppins"/>
                <a:ea typeface="Poppins"/>
                <a:cs typeface="Poppins"/>
                <a:sym typeface="Poppins"/>
              </a:rPr>
              <a:t>Confidential. Not allowed to copy without permission.</a:t>
            </a:r>
            <a:endParaRPr/>
          </a:p>
        </p:txBody>
      </p:sp>
      <p:pic>
        <p:nvPicPr>
          <p:cNvPr descr="Google Shape;277;p71" id="306" name="Google Shape;306;p35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6878973" y="281117"/>
            <a:ext cx="2004185" cy="954722"/>
          </a:xfrm>
          <a:prstGeom prst="rect">
            <a:avLst/>
          </a:prstGeom>
          <a:noFill/>
          <a:ln>
            <a:noFill/>
          </a:ln>
        </p:spPr>
      </p:pic>
      <p:sp>
        <p:nvSpPr>
          <p:cNvPr id="307" name="Google Shape;307;p35"/>
          <p:cNvSpPr txBox="1"/>
          <p:nvPr>
            <p:ph idx="12" type="sldNum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spAutoFit/>
          </a:bodyPr>
          <a:lstStyle>
            <a:lvl1pPr indent="0" lvl="0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>
                <a:solidFill>
                  <a:srgbClr val="000000"/>
                </a:solidFill>
              </a:defRPr>
            </a:lvl1pPr>
            <a:lvl2pPr indent="0" lvl="1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>
                <a:solidFill>
                  <a:srgbClr val="000000"/>
                </a:solidFill>
              </a:defRPr>
            </a:lvl2pPr>
            <a:lvl3pPr indent="0" lvl="2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>
                <a:solidFill>
                  <a:srgbClr val="000000"/>
                </a:solidFill>
              </a:defRPr>
            </a:lvl3pPr>
            <a:lvl4pPr indent="0" lvl="3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>
                <a:solidFill>
                  <a:srgbClr val="000000"/>
                </a:solidFill>
              </a:defRPr>
            </a:lvl4pPr>
            <a:lvl5pPr indent="0" lvl="4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>
                <a:solidFill>
                  <a:srgbClr val="000000"/>
                </a:solidFill>
              </a:defRPr>
            </a:lvl5pPr>
            <a:lvl6pPr indent="0" lvl="5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>
                <a:solidFill>
                  <a:srgbClr val="000000"/>
                </a:solidFill>
              </a:defRPr>
            </a:lvl6pPr>
            <a:lvl7pPr indent="0" lvl="6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>
                <a:solidFill>
                  <a:srgbClr val="000000"/>
                </a:solidFill>
              </a:defRPr>
            </a:lvl7pPr>
            <a:lvl8pPr indent="0" lvl="7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>
                <a:solidFill>
                  <a:srgbClr val="000000"/>
                </a:solidFill>
              </a:defRPr>
            </a:lvl8pPr>
            <a:lvl9pPr indent="0" lvl="8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>
                <a:solidFill>
                  <a:srgbClr val="000000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Full color background 04" showMasterSp="0">
  <p:cSld name="Full color background 04">
    <p:spTree>
      <p:nvGrpSpPr>
        <p:cNvPr id="308" name="Shape 3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Google Shape;279;p72" id="309" name="Google Shape;309;p36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Google Shape;280;p72" id="310" name="Google Shape;310;p3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43662" y="554679"/>
            <a:ext cx="894111" cy="672083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Google Shape;281;p72" id="311" name="Google Shape;311;p36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9414079" y="694055"/>
            <a:ext cx="2034482" cy="393333"/>
          </a:xfrm>
          <a:prstGeom prst="rect">
            <a:avLst/>
          </a:prstGeom>
          <a:noFill/>
          <a:ln>
            <a:noFill/>
          </a:ln>
        </p:spPr>
      </p:pic>
      <p:sp>
        <p:nvSpPr>
          <p:cNvPr id="312" name="Google Shape;312;p36"/>
          <p:cNvSpPr txBox="1"/>
          <p:nvPr>
            <p:ph idx="1" type="body"/>
          </p:nvPr>
        </p:nvSpPr>
        <p:spPr>
          <a:xfrm>
            <a:off x="589826" y="2993833"/>
            <a:ext cx="3820128" cy="3071301"/>
          </a:xfrm>
          <a:prstGeom prst="rect">
            <a:avLst/>
          </a:prstGeom>
          <a:noFill/>
          <a:ln>
            <a:noFill/>
          </a:ln>
        </p:spPr>
        <p:txBody>
          <a:bodyPr anchorCtr="0" anchor="t" bIns="45675" lIns="45675" spcFirstLastPara="1" rIns="45675" wrap="square" tIns="45675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4400"/>
              <a:buFont typeface="Poppins"/>
              <a:buNone/>
              <a:defRPr b="1" sz="4400">
                <a:solidFill>
                  <a:schemeClr val="accent3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indent="-5080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4400"/>
              <a:buFont typeface="Poppins"/>
              <a:buChar char="•"/>
              <a:defRPr b="1" sz="4400">
                <a:solidFill>
                  <a:schemeClr val="accent3"/>
                </a:solidFill>
                <a:latin typeface="Poppins"/>
                <a:ea typeface="Poppins"/>
                <a:cs typeface="Poppins"/>
                <a:sym typeface="Poppins"/>
              </a:defRPr>
            </a:lvl2pPr>
            <a:lvl3pPr indent="-5080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4400"/>
              <a:buFont typeface="Poppins"/>
              <a:buChar char="•"/>
              <a:defRPr b="1" sz="4400">
                <a:solidFill>
                  <a:schemeClr val="accent3"/>
                </a:solidFill>
                <a:latin typeface="Poppins"/>
                <a:ea typeface="Poppins"/>
                <a:cs typeface="Poppins"/>
                <a:sym typeface="Poppins"/>
              </a:defRPr>
            </a:lvl3pPr>
            <a:lvl4pPr indent="-5080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4400"/>
              <a:buFont typeface="Poppins"/>
              <a:buChar char="•"/>
              <a:defRPr b="1" sz="4400">
                <a:solidFill>
                  <a:schemeClr val="accent3"/>
                </a:solidFill>
                <a:latin typeface="Poppins"/>
                <a:ea typeface="Poppins"/>
                <a:cs typeface="Poppins"/>
                <a:sym typeface="Poppins"/>
              </a:defRPr>
            </a:lvl4pPr>
            <a:lvl5pPr indent="-5080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4400"/>
              <a:buFont typeface="Poppins"/>
              <a:buChar char="•"/>
              <a:defRPr b="1" sz="4400">
                <a:solidFill>
                  <a:schemeClr val="accent3"/>
                </a:solidFill>
                <a:latin typeface="Poppins"/>
                <a:ea typeface="Poppins"/>
                <a:cs typeface="Poppins"/>
                <a:sym typeface="Poppins"/>
              </a:defRPr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/>
        </p:txBody>
      </p:sp>
      <p:sp>
        <p:nvSpPr>
          <p:cNvPr id="313" name="Google Shape;313;p36"/>
          <p:cNvSpPr txBox="1"/>
          <p:nvPr>
            <p:ph idx="2" type="body"/>
          </p:nvPr>
        </p:nvSpPr>
        <p:spPr>
          <a:xfrm>
            <a:off x="5752617" y="2184399"/>
            <a:ext cx="5405378" cy="3880736"/>
          </a:xfrm>
          <a:prstGeom prst="rect">
            <a:avLst/>
          </a:prstGeom>
          <a:noFill/>
          <a:ln>
            <a:noFill/>
          </a:ln>
        </p:spPr>
        <p:txBody>
          <a:bodyPr anchorCtr="0" anchor="t" bIns="45675" lIns="45675" spcFirstLastPara="1" rIns="45675" wrap="square" tIns="45675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/>
        </p:txBody>
      </p:sp>
      <p:sp>
        <p:nvSpPr>
          <p:cNvPr id="314" name="Google Shape;314;p36"/>
          <p:cNvSpPr txBox="1"/>
          <p:nvPr/>
        </p:nvSpPr>
        <p:spPr>
          <a:xfrm>
            <a:off x="777315" y="6477020"/>
            <a:ext cx="3728677" cy="281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675" lIns="45675" spcFirstLastPara="1" rIns="45675" wrap="square" tIns="4567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000"/>
              <a:buFont typeface="Poppins"/>
              <a:buNone/>
            </a:pPr>
            <a:r>
              <a:rPr b="0" i="0" lang="en-US" sz="1000" u="none" cap="none" strike="noStrike">
                <a:solidFill>
                  <a:schemeClr val="accent3"/>
                </a:solidFill>
                <a:latin typeface="Poppins"/>
                <a:ea typeface="Poppins"/>
                <a:cs typeface="Poppins"/>
                <a:sym typeface="Poppins"/>
              </a:rPr>
              <a:t>Confidential. Not allowed to copy without permission.</a:t>
            </a:r>
            <a:endParaRPr/>
          </a:p>
        </p:txBody>
      </p:sp>
      <p:pic>
        <p:nvPicPr>
          <p:cNvPr descr="Google Shape;285;p72" id="315" name="Google Shape;315;p36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6878973" y="281117"/>
            <a:ext cx="2004185" cy="954722"/>
          </a:xfrm>
          <a:prstGeom prst="rect">
            <a:avLst/>
          </a:prstGeom>
          <a:noFill/>
          <a:ln>
            <a:noFill/>
          </a:ln>
        </p:spPr>
      </p:pic>
      <p:sp>
        <p:nvSpPr>
          <p:cNvPr id="316" name="Google Shape;316;p36"/>
          <p:cNvSpPr txBox="1"/>
          <p:nvPr>
            <p:ph idx="12" type="sldNum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spAutoFit/>
          </a:bodyPr>
          <a:lstStyle>
            <a:lvl1pPr indent="0" lvl="0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>
                <a:solidFill>
                  <a:srgbClr val="000000"/>
                </a:solidFill>
              </a:defRPr>
            </a:lvl1pPr>
            <a:lvl2pPr indent="0" lvl="1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>
                <a:solidFill>
                  <a:srgbClr val="000000"/>
                </a:solidFill>
              </a:defRPr>
            </a:lvl2pPr>
            <a:lvl3pPr indent="0" lvl="2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>
                <a:solidFill>
                  <a:srgbClr val="000000"/>
                </a:solidFill>
              </a:defRPr>
            </a:lvl3pPr>
            <a:lvl4pPr indent="0" lvl="3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>
                <a:solidFill>
                  <a:srgbClr val="000000"/>
                </a:solidFill>
              </a:defRPr>
            </a:lvl4pPr>
            <a:lvl5pPr indent="0" lvl="4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>
                <a:solidFill>
                  <a:srgbClr val="000000"/>
                </a:solidFill>
              </a:defRPr>
            </a:lvl5pPr>
            <a:lvl6pPr indent="0" lvl="5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>
                <a:solidFill>
                  <a:srgbClr val="000000"/>
                </a:solidFill>
              </a:defRPr>
            </a:lvl6pPr>
            <a:lvl7pPr indent="0" lvl="6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>
                <a:solidFill>
                  <a:srgbClr val="000000"/>
                </a:solidFill>
              </a:defRPr>
            </a:lvl7pPr>
            <a:lvl8pPr indent="0" lvl="7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>
                <a:solidFill>
                  <a:srgbClr val="000000"/>
                </a:solidFill>
              </a:defRPr>
            </a:lvl8pPr>
            <a:lvl9pPr indent="0" lvl="8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>
                <a:solidFill>
                  <a:srgbClr val="000000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Full color background 05" showMasterSp="0">
  <p:cSld name="Full color background 05">
    <p:spTree>
      <p:nvGrpSpPr>
        <p:cNvPr id="317" name="Shape 3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Google Shape;287;p73" id="318" name="Google Shape;318;p37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Google Shape;288;p73" id="319" name="Google Shape;319;p3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43662" y="554679"/>
            <a:ext cx="894110" cy="672083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Google Shape;289;p73" id="320" name="Google Shape;320;p37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9414082" y="694055"/>
            <a:ext cx="2034476" cy="393333"/>
          </a:xfrm>
          <a:prstGeom prst="rect">
            <a:avLst/>
          </a:prstGeom>
          <a:noFill/>
          <a:ln>
            <a:noFill/>
          </a:ln>
        </p:spPr>
      </p:pic>
      <p:sp>
        <p:nvSpPr>
          <p:cNvPr id="321" name="Google Shape;321;p37"/>
          <p:cNvSpPr txBox="1"/>
          <p:nvPr>
            <p:ph idx="1" type="body"/>
          </p:nvPr>
        </p:nvSpPr>
        <p:spPr>
          <a:xfrm>
            <a:off x="589826" y="2993833"/>
            <a:ext cx="3820128" cy="3071301"/>
          </a:xfrm>
          <a:prstGeom prst="rect">
            <a:avLst/>
          </a:prstGeom>
          <a:noFill/>
          <a:ln>
            <a:noFill/>
          </a:ln>
        </p:spPr>
        <p:txBody>
          <a:bodyPr anchorCtr="0" anchor="t" bIns="45675" lIns="45675" spcFirstLastPara="1" rIns="45675" wrap="square" tIns="45675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400"/>
              <a:buFont typeface="Poppins"/>
              <a:buNone/>
              <a:defRPr b="1" sz="4400">
                <a:solidFill>
                  <a:srgbClr val="FFFFFF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indent="-5080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400"/>
              <a:buFont typeface="Poppins"/>
              <a:buChar char="•"/>
              <a:defRPr b="1" sz="4400">
                <a:solidFill>
                  <a:srgbClr val="FFFFFF"/>
                </a:solidFill>
                <a:latin typeface="Poppins"/>
                <a:ea typeface="Poppins"/>
                <a:cs typeface="Poppins"/>
                <a:sym typeface="Poppins"/>
              </a:defRPr>
            </a:lvl2pPr>
            <a:lvl3pPr indent="-5080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400"/>
              <a:buFont typeface="Poppins"/>
              <a:buChar char="•"/>
              <a:defRPr b="1" sz="4400">
                <a:solidFill>
                  <a:srgbClr val="FFFFFF"/>
                </a:solidFill>
                <a:latin typeface="Poppins"/>
                <a:ea typeface="Poppins"/>
                <a:cs typeface="Poppins"/>
                <a:sym typeface="Poppins"/>
              </a:defRPr>
            </a:lvl3pPr>
            <a:lvl4pPr indent="-5080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400"/>
              <a:buFont typeface="Poppins"/>
              <a:buChar char="•"/>
              <a:defRPr b="1" sz="4400">
                <a:solidFill>
                  <a:srgbClr val="FFFFFF"/>
                </a:solidFill>
                <a:latin typeface="Poppins"/>
                <a:ea typeface="Poppins"/>
                <a:cs typeface="Poppins"/>
                <a:sym typeface="Poppins"/>
              </a:defRPr>
            </a:lvl4pPr>
            <a:lvl5pPr indent="-5080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400"/>
              <a:buFont typeface="Poppins"/>
              <a:buChar char="•"/>
              <a:defRPr b="1" sz="4400">
                <a:solidFill>
                  <a:srgbClr val="FFFFFF"/>
                </a:solidFill>
                <a:latin typeface="Poppins"/>
                <a:ea typeface="Poppins"/>
                <a:cs typeface="Poppins"/>
                <a:sym typeface="Poppins"/>
              </a:defRPr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/>
        </p:txBody>
      </p:sp>
      <p:sp>
        <p:nvSpPr>
          <p:cNvPr id="322" name="Google Shape;322;p37"/>
          <p:cNvSpPr txBox="1"/>
          <p:nvPr>
            <p:ph idx="2" type="body"/>
          </p:nvPr>
        </p:nvSpPr>
        <p:spPr>
          <a:xfrm>
            <a:off x="5752617" y="2184399"/>
            <a:ext cx="5405378" cy="3880736"/>
          </a:xfrm>
          <a:prstGeom prst="rect">
            <a:avLst/>
          </a:prstGeom>
          <a:noFill/>
          <a:ln>
            <a:noFill/>
          </a:ln>
        </p:spPr>
        <p:txBody>
          <a:bodyPr anchorCtr="0" anchor="t" bIns="45675" lIns="45675" spcFirstLastPara="1" rIns="45675" wrap="square" tIns="45675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/>
        </p:txBody>
      </p:sp>
      <p:sp>
        <p:nvSpPr>
          <p:cNvPr id="323" name="Google Shape;323;p37"/>
          <p:cNvSpPr txBox="1"/>
          <p:nvPr/>
        </p:nvSpPr>
        <p:spPr>
          <a:xfrm>
            <a:off x="777315" y="6477020"/>
            <a:ext cx="3728677" cy="281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675" lIns="45675" spcFirstLastPara="1" rIns="45675" wrap="square" tIns="4567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Font typeface="Poppins"/>
              <a:buNone/>
            </a:pPr>
            <a:r>
              <a:rPr b="0" i="0" lang="en-US" sz="1000" u="none" cap="none" strike="noStrike">
                <a:solidFill>
                  <a:srgbClr val="FFFFFF"/>
                </a:solidFill>
                <a:latin typeface="Poppins"/>
                <a:ea typeface="Poppins"/>
                <a:cs typeface="Poppins"/>
                <a:sym typeface="Poppins"/>
              </a:rPr>
              <a:t>Confidential. Not allowed to copy without permission.</a:t>
            </a:r>
            <a:endParaRPr/>
          </a:p>
        </p:txBody>
      </p:sp>
      <p:grpSp>
        <p:nvGrpSpPr>
          <p:cNvPr id="324" name="Google Shape;324;p37"/>
          <p:cNvGrpSpPr/>
          <p:nvPr/>
        </p:nvGrpSpPr>
        <p:grpSpPr>
          <a:xfrm>
            <a:off x="6878973" y="281118"/>
            <a:ext cx="2003822" cy="953226"/>
            <a:chOff x="0" y="0"/>
            <a:chExt cx="2003821" cy="953225"/>
          </a:xfrm>
        </p:grpSpPr>
        <p:grpSp>
          <p:nvGrpSpPr>
            <p:cNvPr id="325" name="Google Shape;325;p37"/>
            <p:cNvGrpSpPr/>
            <p:nvPr/>
          </p:nvGrpSpPr>
          <p:grpSpPr>
            <a:xfrm>
              <a:off x="1475440" y="500496"/>
              <a:ext cx="528381" cy="258325"/>
              <a:chOff x="-2" y="-1"/>
              <a:chExt cx="528380" cy="258324"/>
            </a:xfrm>
          </p:grpSpPr>
          <p:grpSp>
            <p:nvGrpSpPr>
              <p:cNvPr id="326" name="Google Shape;326;p37"/>
              <p:cNvGrpSpPr/>
              <p:nvPr/>
            </p:nvGrpSpPr>
            <p:grpSpPr>
              <a:xfrm>
                <a:off x="-2" y="-1"/>
                <a:ext cx="528380" cy="75178"/>
                <a:chOff x="-1" y="-1"/>
                <a:chExt cx="528378" cy="75177"/>
              </a:xfrm>
            </p:grpSpPr>
            <p:sp>
              <p:nvSpPr>
                <p:cNvPr id="327" name="Google Shape;327;p37"/>
                <p:cNvSpPr/>
                <p:nvPr/>
              </p:nvSpPr>
              <p:spPr>
                <a:xfrm>
                  <a:off x="-1" y="546"/>
                  <a:ext cx="40777" cy="57940"/>
                </a:xfrm>
                <a:custGeom>
                  <a:rect b="b" l="l" r="r" t="t"/>
                  <a:pathLst>
                    <a:path extrusionOk="0" h="21600" w="21600">
                      <a:moveTo>
                        <a:pt x="11177" y="21600"/>
                      </a:moveTo>
                      <a:cubicBezTo>
                        <a:pt x="8995" y="21600"/>
                        <a:pt x="7084" y="21342"/>
                        <a:pt x="5424" y="20812"/>
                      </a:cubicBezTo>
                      <a:cubicBezTo>
                        <a:pt x="3764" y="20282"/>
                        <a:pt x="2452" y="19535"/>
                        <a:pt x="1486" y="18543"/>
                      </a:cubicBezTo>
                      <a:cubicBezTo>
                        <a:pt x="521" y="17565"/>
                        <a:pt x="39" y="16370"/>
                        <a:pt x="0" y="14957"/>
                      </a:cubicBezTo>
                      <a:lnTo>
                        <a:pt x="5714" y="14957"/>
                      </a:lnTo>
                      <a:cubicBezTo>
                        <a:pt x="5772" y="15935"/>
                        <a:pt x="6274" y="16750"/>
                        <a:pt x="7220" y="17416"/>
                      </a:cubicBezTo>
                      <a:cubicBezTo>
                        <a:pt x="8165" y="18081"/>
                        <a:pt x="9478" y="18408"/>
                        <a:pt x="11138" y="18408"/>
                      </a:cubicBezTo>
                      <a:cubicBezTo>
                        <a:pt x="12586" y="18408"/>
                        <a:pt x="13725" y="18163"/>
                        <a:pt x="14574" y="17674"/>
                      </a:cubicBezTo>
                      <a:cubicBezTo>
                        <a:pt x="15423" y="17185"/>
                        <a:pt x="15848" y="16533"/>
                        <a:pt x="15848" y="15718"/>
                      </a:cubicBezTo>
                      <a:cubicBezTo>
                        <a:pt x="15848" y="14862"/>
                        <a:pt x="15481" y="14196"/>
                        <a:pt x="14728" y="13721"/>
                      </a:cubicBezTo>
                      <a:cubicBezTo>
                        <a:pt x="13975" y="13245"/>
                        <a:pt x="12991" y="12851"/>
                        <a:pt x="11736" y="12552"/>
                      </a:cubicBezTo>
                      <a:cubicBezTo>
                        <a:pt x="10482" y="12254"/>
                        <a:pt x="9169" y="11941"/>
                        <a:pt x="7760" y="11601"/>
                      </a:cubicBezTo>
                      <a:cubicBezTo>
                        <a:pt x="5482" y="11044"/>
                        <a:pt x="3726" y="10324"/>
                        <a:pt x="2529" y="9455"/>
                      </a:cubicBezTo>
                      <a:cubicBezTo>
                        <a:pt x="1332" y="8586"/>
                        <a:pt x="734" y="7417"/>
                        <a:pt x="734" y="5964"/>
                      </a:cubicBezTo>
                      <a:cubicBezTo>
                        <a:pt x="714" y="4728"/>
                        <a:pt x="1120" y="3681"/>
                        <a:pt x="1988" y="2785"/>
                      </a:cubicBezTo>
                      <a:cubicBezTo>
                        <a:pt x="2857" y="1902"/>
                        <a:pt x="4034" y="1209"/>
                        <a:pt x="5521" y="734"/>
                      </a:cubicBezTo>
                      <a:cubicBezTo>
                        <a:pt x="7026" y="245"/>
                        <a:pt x="8744" y="0"/>
                        <a:pt x="10694" y="0"/>
                      </a:cubicBezTo>
                      <a:cubicBezTo>
                        <a:pt x="12643" y="0"/>
                        <a:pt x="14419" y="245"/>
                        <a:pt x="15925" y="747"/>
                      </a:cubicBezTo>
                      <a:cubicBezTo>
                        <a:pt x="17431" y="1250"/>
                        <a:pt x="18627" y="1943"/>
                        <a:pt x="19477" y="2825"/>
                      </a:cubicBezTo>
                      <a:cubicBezTo>
                        <a:pt x="20345" y="3722"/>
                        <a:pt x="20790" y="4782"/>
                        <a:pt x="20847" y="6018"/>
                      </a:cubicBezTo>
                      <a:lnTo>
                        <a:pt x="15056" y="6018"/>
                      </a:lnTo>
                      <a:cubicBezTo>
                        <a:pt x="15037" y="5285"/>
                        <a:pt x="14631" y="4632"/>
                        <a:pt x="13860" y="4062"/>
                      </a:cubicBezTo>
                      <a:cubicBezTo>
                        <a:pt x="13087" y="3491"/>
                        <a:pt x="12006" y="3220"/>
                        <a:pt x="10617" y="3220"/>
                      </a:cubicBezTo>
                      <a:cubicBezTo>
                        <a:pt x="9439" y="3206"/>
                        <a:pt x="8435" y="3396"/>
                        <a:pt x="7625" y="3831"/>
                      </a:cubicBezTo>
                      <a:cubicBezTo>
                        <a:pt x="6814" y="4252"/>
                        <a:pt x="6409" y="4877"/>
                        <a:pt x="6409" y="5692"/>
                      </a:cubicBezTo>
                      <a:cubicBezTo>
                        <a:pt x="6409" y="6385"/>
                        <a:pt x="6717" y="6942"/>
                        <a:pt x="7335" y="7349"/>
                      </a:cubicBezTo>
                      <a:cubicBezTo>
                        <a:pt x="7953" y="7757"/>
                        <a:pt x="8802" y="8097"/>
                        <a:pt x="9883" y="8382"/>
                      </a:cubicBezTo>
                      <a:cubicBezTo>
                        <a:pt x="10964" y="8654"/>
                        <a:pt x="12180" y="8953"/>
                        <a:pt x="13570" y="9278"/>
                      </a:cubicBezTo>
                      <a:cubicBezTo>
                        <a:pt x="15037" y="9632"/>
                        <a:pt x="16369" y="10053"/>
                        <a:pt x="17585" y="10528"/>
                      </a:cubicBezTo>
                      <a:cubicBezTo>
                        <a:pt x="18801" y="11004"/>
                        <a:pt x="19766" y="11642"/>
                        <a:pt x="20500" y="12417"/>
                      </a:cubicBezTo>
                      <a:cubicBezTo>
                        <a:pt x="21233" y="13204"/>
                        <a:pt x="21600" y="14210"/>
                        <a:pt x="21600" y="15446"/>
                      </a:cubicBezTo>
                      <a:cubicBezTo>
                        <a:pt x="21600" y="16533"/>
                        <a:pt x="21214" y="17552"/>
                        <a:pt x="20422" y="18489"/>
                      </a:cubicBezTo>
                      <a:cubicBezTo>
                        <a:pt x="19631" y="19427"/>
                        <a:pt x="18453" y="20174"/>
                        <a:pt x="16909" y="20744"/>
                      </a:cubicBezTo>
                      <a:cubicBezTo>
                        <a:pt x="15365" y="21315"/>
                        <a:pt x="13454" y="21587"/>
                        <a:pt x="11196" y="21587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anchorCtr="0" anchor="ctr" bIns="0" lIns="0" spcFirstLastPara="1" rIns="0" wrap="square" tIns="0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328" name="Google Shape;328;p37"/>
                <p:cNvSpPr/>
                <p:nvPr/>
              </p:nvSpPr>
              <p:spPr>
                <a:xfrm>
                  <a:off x="48792" y="17892"/>
                  <a:ext cx="38809" cy="40668"/>
                </a:xfrm>
                <a:custGeom>
                  <a:rect b="b" l="l" r="r" t="t"/>
                  <a:pathLst>
                    <a:path extrusionOk="0" h="21600" w="21600">
                      <a:moveTo>
                        <a:pt x="8640" y="21561"/>
                      </a:moveTo>
                      <a:cubicBezTo>
                        <a:pt x="5881" y="21561"/>
                        <a:pt x="3752" y="20748"/>
                        <a:pt x="2251" y="19103"/>
                      </a:cubicBezTo>
                      <a:cubicBezTo>
                        <a:pt x="750" y="17458"/>
                        <a:pt x="0" y="15058"/>
                        <a:pt x="0" y="11884"/>
                      </a:cubicBezTo>
                      <a:lnTo>
                        <a:pt x="0" y="0"/>
                      </a:lnTo>
                      <a:lnTo>
                        <a:pt x="5659" y="0"/>
                      </a:lnTo>
                      <a:lnTo>
                        <a:pt x="5659" y="11381"/>
                      </a:lnTo>
                      <a:cubicBezTo>
                        <a:pt x="5659" y="13200"/>
                        <a:pt x="6044" y="14574"/>
                        <a:pt x="6815" y="15542"/>
                      </a:cubicBezTo>
                      <a:cubicBezTo>
                        <a:pt x="7585" y="16510"/>
                        <a:pt x="8802" y="16993"/>
                        <a:pt x="10465" y="16993"/>
                      </a:cubicBezTo>
                      <a:cubicBezTo>
                        <a:pt x="12047" y="16993"/>
                        <a:pt x="13325" y="16452"/>
                        <a:pt x="14359" y="15387"/>
                      </a:cubicBezTo>
                      <a:cubicBezTo>
                        <a:pt x="15373" y="14303"/>
                        <a:pt x="15901" y="12813"/>
                        <a:pt x="15901" y="10897"/>
                      </a:cubicBezTo>
                      <a:lnTo>
                        <a:pt x="15901" y="39"/>
                      </a:lnTo>
                      <a:lnTo>
                        <a:pt x="21600" y="39"/>
                      </a:lnTo>
                      <a:lnTo>
                        <a:pt x="21600" y="21096"/>
                      </a:lnTo>
                      <a:lnTo>
                        <a:pt x="16570" y="21096"/>
                      </a:lnTo>
                      <a:lnTo>
                        <a:pt x="16124" y="17535"/>
                      </a:lnTo>
                      <a:cubicBezTo>
                        <a:pt x="15435" y="18774"/>
                        <a:pt x="14461" y="19780"/>
                        <a:pt x="13163" y="20497"/>
                      </a:cubicBezTo>
                      <a:cubicBezTo>
                        <a:pt x="11865" y="21213"/>
                        <a:pt x="10364" y="21600"/>
                        <a:pt x="8640" y="2160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anchorCtr="0" anchor="ctr" bIns="0" lIns="0" spcFirstLastPara="1" rIns="0" wrap="square" tIns="0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329" name="Google Shape;329;p37"/>
                <p:cNvSpPr/>
                <p:nvPr/>
              </p:nvSpPr>
              <p:spPr>
                <a:xfrm>
                  <a:off x="98022" y="-1"/>
                  <a:ext cx="43000" cy="58523"/>
                </a:xfrm>
                <a:custGeom>
                  <a:rect b="b" l="l" r="r" t="t"/>
                  <a:pathLst>
                    <a:path extrusionOk="0" h="21600" w="21600">
                      <a:moveTo>
                        <a:pt x="11807" y="21587"/>
                      </a:moveTo>
                      <a:cubicBezTo>
                        <a:pt x="10306" y="21587"/>
                        <a:pt x="9006" y="21385"/>
                        <a:pt x="7871" y="20968"/>
                      </a:cubicBezTo>
                      <a:cubicBezTo>
                        <a:pt x="6736" y="20551"/>
                        <a:pt x="5839" y="19973"/>
                        <a:pt x="5144" y="19233"/>
                      </a:cubicBezTo>
                      <a:lnTo>
                        <a:pt x="4576" y="21237"/>
                      </a:lnTo>
                      <a:lnTo>
                        <a:pt x="0" y="21237"/>
                      </a:lnTo>
                      <a:lnTo>
                        <a:pt x="0" y="0"/>
                      </a:lnTo>
                      <a:lnTo>
                        <a:pt x="5144" y="0"/>
                      </a:lnTo>
                      <a:lnTo>
                        <a:pt x="5144" y="8702"/>
                      </a:lnTo>
                      <a:cubicBezTo>
                        <a:pt x="5784" y="8056"/>
                        <a:pt x="6626" y="7478"/>
                        <a:pt x="7688" y="6994"/>
                      </a:cubicBezTo>
                      <a:cubicBezTo>
                        <a:pt x="8750" y="6510"/>
                        <a:pt x="10123" y="6254"/>
                        <a:pt x="11807" y="6254"/>
                      </a:cubicBezTo>
                      <a:cubicBezTo>
                        <a:pt x="13674" y="6254"/>
                        <a:pt x="15358" y="6590"/>
                        <a:pt x="16822" y="7263"/>
                      </a:cubicBezTo>
                      <a:cubicBezTo>
                        <a:pt x="18287" y="7935"/>
                        <a:pt x="19458" y="8850"/>
                        <a:pt x="20319" y="10006"/>
                      </a:cubicBezTo>
                      <a:cubicBezTo>
                        <a:pt x="21179" y="11163"/>
                        <a:pt x="21600" y="12481"/>
                        <a:pt x="21600" y="13961"/>
                      </a:cubicBezTo>
                      <a:cubicBezTo>
                        <a:pt x="21600" y="15440"/>
                        <a:pt x="21179" y="16745"/>
                        <a:pt x="20319" y="17901"/>
                      </a:cubicBezTo>
                      <a:cubicBezTo>
                        <a:pt x="19458" y="19058"/>
                        <a:pt x="18305" y="19959"/>
                        <a:pt x="16822" y="20618"/>
                      </a:cubicBezTo>
                      <a:cubicBezTo>
                        <a:pt x="15339" y="21277"/>
                        <a:pt x="13674" y="21600"/>
                        <a:pt x="11807" y="21600"/>
                      </a:cubicBezTo>
                      <a:close/>
                      <a:moveTo>
                        <a:pt x="10727" y="18278"/>
                      </a:moveTo>
                      <a:cubicBezTo>
                        <a:pt x="12356" y="18278"/>
                        <a:pt x="13710" y="17874"/>
                        <a:pt x="14790" y="17068"/>
                      </a:cubicBezTo>
                      <a:cubicBezTo>
                        <a:pt x="15852" y="16261"/>
                        <a:pt x="16401" y="15225"/>
                        <a:pt x="16401" y="13934"/>
                      </a:cubicBezTo>
                      <a:cubicBezTo>
                        <a:pt x="16401" y="12643"/>
                        <a:pt x="15870" y="11607"/>
                        <a:pt x="14790" y="10773"/>
                      </a:cubicBezTo>
                      <a:cubicBezTo>
                        <a:pt x="13710" y="9953"/>
                        <a:pt x="12374" y="9536"/>
                        <a:pt x="10727" y="9536"/>
                      </a:cubicBezTo>
                      <a:cubicBezTo>
                        <a:pt x="9079" y="9536"/>
                        <a:pt x="7706" y="9939"/>
                        <a:pt x="6645" y="10760"/>
                      </a:cubicBezTo>
                      <a:cubicBezTo>
                        <a:pt x="5583" y="11580"/>
                        <a:pt x="5052" y="12629"/>
                        <a:pt x="5052" y="13907"/>
                      </a:cubicBezTo>
                      <a:cubicBezTo>
                        <a:pt x="5052" y="15184"/>
                        <a:pt x="5583" y="16234"/>
                        <a:pt x="6645" y="17054"/>
                      </a:cubicBezTo>
                      <a:cubicBezTo>
                        <a:pt x="7706" y="17874"/>
                        <a:pt x="9061" y="18278"/>
                        <a:pt x="10727" y="18278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anchorCtr="0" anchor="ctr" bIns="0" lIns="0" spcFirstLastPara="1" rIns="0" wrap="square" tIns="0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330" name="Google Shape;330;p37"/>
                <p:cNvSpPr/>
                <p:nvPr/>
              </p:nvSpPr>
              <p:spPr>
                <a:xfrm>
                  <a:off x="148017" y="16981"/>
                  <a:ext cx="35022" cy="41579"/>
                </a:xfrm>
                <a:custGeom>
                  <a:rect b="b" l="l" r="r" t="t"/>
                  <a:pathLst>
                    <a:path extrusionOk="0" h="21600" w="21579">
                      <a:moveTo>
                        <a:pt x="11406" y="21562"/>
                      </a:moveTo>
                      <a:cubicBezTo>
                        <a:pt x="9228" y="21562"/>
                        <a:pt x="7342" y="21259"/>
                        <a:pt x="5703" y="20672"/>
                      </a:cubicBezTo>
                      <a:cubicBezTo>
                        <a:pt x="4064" y="20085"/>
                        <a:pt x="2740" y="19252"/>
                        <a:pt x="1774" y="18211"/>
                      </a:cubicBezTo>
                      <a:cubicBezTo>
                        <a:pt x="808" y="17170"/>
                        <a:pt x="202" y="15939"/>
                        <a:pt x="0" y="14558"/>
                      </a:cubicBezTo>
                      <a:lnTo>
                        <a:pt x="6354" y="14558"/>
                      </a:lnTo>
                      <a:cubicBezTo>
                        <a:pt x="6556" y="15353"/>
                        <a:pt x="7095" y="16053"/>
                        <a:pt x="7949" y="16621"/>
                      </a:cubicBezTo>
                      <a:cubicBezTo>
                        <a:pt x="8824" y="17189"/>
                        <a:pt x="9947" y="17473"/>
                        <a:pt x="11317" y="17473"/>
                      </a:cubicBezTo>
                      <a:cubicBezTo>
                        <a:pt x="12686" y="17473"/>
                        <a:pt x="13696" y="17246"/>
                        <a:pt x="14348" y="16773"/>
                      </a:cubicBezTo>
                      <a:cubicBezTo>
                        <a:pt x="14999" y="16299"/>
                        <a:pt x="15313" y="15769"/>
                        <a:pt x="15313" y="15145"/>
                      </a:cubicBezTo>
                      <a:cubicBezTo>
                        <a:pt x="15313" y="14255"/>
                        <a:pt x="14864" y="13649"/>
                        <a:pt x="13943" y="13346"/>
                      </a:cubicBezTo>
                      <a:cubicBezTo>
                        <a:pt x="13023" y="13025"/>
                        <a:pt x="11743" y="12721"/>
                        <a:pt x="10104" y="12418"/>
                      </a:cubicBezTo>
                      <a:cubicBezTo>
                        <a:pt x="9049" y="12229"/>
                        <a:pt x="7994" y="11983"/>
                        <a:pt x="6893" y="11718"/>
                      </a:cubicBezTo>
                      <a:cubicBezTo>
                        <a:pt x="5793" y="11453"/>
                        <a:pt x="4805" y="11094"/>
                        <a:pt x="3907" y="10658"/>
                      </a:cubicBezTo>
                      <a:cubicBezTo>
                        <a:pt x="3009" y="10222"/>
                        <a:pt x="2268" y="9674"/>
                        <a:pt x="1706" y="8992"/>
                      </a:cubicBezTo>
                      <a:cubicBezTo>
                        <a:pt x="1145" y="8311"/>
                        <a:pt x="876" y="7478"/>
                        <a:pt x="876" y="6474"/>
                      </a:cubicBezTo>
                      <a:cubicBezTo>
                        <a:pt x="876" y="4657"/>
                        <a:pt x="1729" y="3105"/>
                        <a:pt x="3458" y="1874"/>
                      </a:cubicBezTo>
                      <a:cubicBezTo>
                        <a:pt x="5187" y="644"/>
                        <a:pt x="7612" y="0"/>
                        <a:pt x="10710" y="0"/>
                      </a:cubicBezTo>
                      <a:cubicBezTo>
                        <a:pt x="13606" y="0"/>
                        <a:pt x="15897" y="568"/>
                        <a:pt x="17626" y="1704"/>
                      </a:cubicBezTo>
                      <a:cubicBezTo>
                        <a:pt x="19355" y="2840"/>
                        <a:pt x="20365" y="4411"/>
                        <a:pt x="20702" y="6399"/>
                      </a:cubicBezTo>
                      <a:lnTo>
                        <a:pt x="14752" y="6399"/>
                      </a:lnTo>
                      <a:cubicBezTo>
                        <a:pt x="14393" y="4884"/>
                        <a:pt x="13023" y="4108"/>
                        <a:pt x="10665" y="4108"/>
                      </a:cubicBezTo>
                      <a:cubicBezTo>
                        <a:pt x="9476" y="4108"/>
                        <a:pt x="8577" y="4297"/>
                        <a:pt x="7926" y="4695"/>
                      </a:cubicBezTo>
                      <a:cubicBezTo>
                        <a:pt x="7297" y="5073"/>
                        <a:pt x="6960" y="5565"/>
                        <a:pt x="6960" y="6153"/>
                      </a:cubicBezTo>
                      <a:cubicBezTo>
                        <a:pt x="6960" y="6740"/>
                        <a:pt x="7432" y="7250"/>
                        <a:pt x="8398" y="7610"/>
                      </a:cubicBezTo>
                      <a:cubicBezTo>
                        <a:pt x="9341" y="7970"/>
                        <a:pt x="10620" y="8311"/>
                        <a:pt x="12192" y="8613"/>
                      </a:cubicBezTo>
                      <a:cubicBezTo>
                        <a:pt x="13898" y="8954"/>
                        <a:pt x="15470" y="9314"/>
                        <a:pt x="16885" y="9712"/>
                      </a:cubicBezTo>
                      <a:cubicBezTo>
                        <a:pt x="18322" y="10109"/>
                        <a:pt x="19445" y="10715"/>
                        <a:pt x="20297" y="11491"/>
                      </a:cubicBezTo>
                      <a:cubicBezTo>
                        <a:pt x="21151" y="12286"/>
                        <a:pt x="21578" y="13403"/>
                        <a:pt x="21578" y="14880"/>
                      </a:cubicBezTo>
                      <a:cubicBezTo>
                        <a:pt x="21600" y="16148"/>
                        <a:pt x="21219" y="17303"/>
                        <a:pt x="20387" y="18325"/>
                      </a:cubicBezTo>
                      <a:cubicBezTo>
                        <a:pt x="19557" y="19347"/>
                        <a:pt x="18389" y="20161"/>
                        <a:pt x="16840" y="20729"/>
                      </a:cubicBezTo>
                      <a:cubicBezTo>
                        <a:pt x="15290" y="21316"/>
                        <a:pt x="13472" y="21600"/>
                        <a:pt x="11384" y="2160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anchorCtr="0" anchor="ctr" bIns="0" lIns="0" spcFirstLastPara="1" rIns="0" wrap="square" tIns="0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331" name="Google Shape;331;p37"/>
                <p:cNvSpPr/>
                <p:nvPr/>
              </p:nvSpPr>
              <p:spPr>
                <a:xfrm>
                  <a:off x="190797" y="16945"/>
                  <a:ext cx="40121" cy="41542"/>
                </a:xfrm>
                <a:custGeom>
                  <a:rect b="b" l="l" r="r" t="t"/>
                  <a:pathLst>
                    <a:path extrusionOk="0" h="21600" w="21600">
                      <a:moveTo>
                        <a:pt x="11143" y="21600"/>
                      </a:moveTo>
                      <a:cubicBezTo>
                        <a:pt x="8966" y="21600"/>
                        <a:pt x="7043" y="21146"/>
                        <a:pt x="5375" y="20236"/>
                      </a:cubicBezTo>
                      <a:cubicBezTo>
                        <a:pt x="3708" y="19326"/>
                        <a:pt x="2394" y="18038"/>
                        <a:pt x="1432" y="16409"/>
                      </a:cubicBezTo>
                      <a:cubicBezTo>
                        <a:pt x="471" y="14779"/>
                        <a:pt x="0" y="12903"/>
                        <a:pt x="0" y="10800"/>
                      </a:cubicBezTo>
                      <a:cubicBezTo>
                        <a:pt x="0" y="8697"/>
                        <a:pt x="471" y="6821"/>
                        <a:pt x="1432" y="5191"/>
                      </a:cubicBezTo>
                      <a:cubicBezTo>
                        <a:pt x="2394" y="3562"/>
                        <a:pt x="3708" y="2293"/>
                        <a:pt x="5375" y="1364"/>
                      </a:cubicBezTo>
                      <a:cubicBezTo>
                        <a:pt x="7043" y="436"/>
                        <a:pt x="8966" y="0"/>
                        <a:pt x="11143" y="0"/>
                      </a:cubicBezTo>
                      <a:cubicBezTo>
                        <a:pt x="13870" y="0"/>
                        <a:pt x="16166" y="682"/>
                        <a:pt x="18029" y="2065"/>
                      </a:cubicBezTo>
                      <a:cubicBezTo>
                        <a:pt x="19893" y="3430"/>
                        <a:pt x="21090" y="5324"/>
                        <a:pt x="21600" y="7730"/>
                      </a:cubicBezTo>
                      <a:lnTo>
                        <a:pt x="15793" y="7730"/>
                      </a:lnTo>
                      <a:cubicBezTo>
                        <a:pt x="15498" y="6726"/>
                        <a:pt x="14949" y="5949"/>
                        <a:pt x="14086" y="5381"/>
                      </a:cubicBezTo>
                      <a:cubicBezTo>
                        <a:pt x="13243" y="4813"/>
                        <a:pt x="12242" y="4528"/>
                        <a:pt x="11104" y="4528"/>
                      </a:cubicBezTo>
                      <a:cubicBezTo>
                        <a:pt x="9574" y="4528"/>
                        <a:pt x="8299" y="5078"/>
                        <a:pt x="7239" y="6196"/>
                      </a:cubicBezTo>
                      <a:cubicBezTo>
                        <a:pt x="6180" y="7314"/>
                        <a:pt x="5650" y="8848"/>
                        <a:pt x="5650" y="10800"/>
                      </a:cubicBezTo>
                      <a:cubicBezTo>
                        <a:pt x="5650" y="12752"/>
                        <a:pt x="6180" y="14305"/>
                        <a:pt x="7239" y="15404"/>
                      </a:cubicBezTo>
                      <a:cubicBezTo>
                        <a:pt x="8299" y="16503"/>
                        <a:pt x="9593" y="17072"/>
                        <a:pt x="11104" y="17072"/>
                      </a:cubicBezTo>
                      <a:cubicBezTo>
                        <a:pt x="12242" y="17072"/>
                        <a:pt x="13243" y="16788"/>
                        <a:pt x="14086" y="16238"/>
                      </a:cubicBezTo>
                      <a:cubicBezTo>
                        <a:pt x="14930" y="15688"/>
                        <a:pt x="15498" y="14893"/>
                        <a:pt x="15793" y="13870"/>
                      </a:cubicBezTo>
                      <a:lnTo>
                        <a:pt x="21600" y="13870"/>
                      </a:lnTo>
                      <a:cubicBezTo>
                        <a:pt x="21090" y="16200"/>
                        <a:pt x="19893" y="18076"/>
                        <a:pt x="18029" y="19478"/>
                      </a:cubicBezTo>
                      <a:cubicBezTo>
                        <a:pt x="16166" y="20899"/>
                        <a:pt x="13870" y="21600"/>
                        <a:pt x="11143" y="2160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anchorCtr="0" anchor="ctr" bIns="0" lIns="0" spcFirstLastPara="1" rIns="0" wrap="square" tIns="0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332" name="Google Shape;332;p37"/>
                <p:cNvSpPr/>
                <p:nvPr/>
              </p:nvSpPr>
              <p:spPr>
                <a:xfrm>
                  <a:off x="239991" y="16908"/>
                  <a:ext cx="24707" cy="40631"/>
                </a:xfrm>
                <a:custGeom>
                  <a:rect b="b" l="l" r="r" t="t"/>
                  <a:pathLst>
                    <a:path extrusionOk="0" h="21600" w="21600">
                      <a:moveTo>
                        <a:pt x="31" y="21600"/>
                      </a:moveTo>
                      <a:lnTo>
                        <a:pt x="31" y="523"/>
                      </a:lnTo>
                      <a:lnTo>
                        <a:pt x="7996" y="523"/>
                      </a:lnTo>
                      <a:lnTo>
                        <a:pt x="8825" y="4475"/>
                      </a:lnTo>
                      <a:cubicBezTo>
                        <a:pt x="10067" y="3119"/>
                        <a:pt x="11788" y="2034"/>
                        <a:pt x="13954" y="1221"/>
                      </a:cubicBezTo>
                      <a:cubicBezTo>
                        <a:pt x="16120" y="407"/>
                        <a:pt x="18669" y="0"/>
                        <a:pt x="21600" y="0"/>
                      </a:cubicBezTo>
                      <a:lnTo>
                        <a:pt x="21600" y="5734"/>
                      </a:lnTo>
                      <a:lnTo>
                        <a:pt x="19083" y="5734"/>
                      </a:lnTo>
                      <a:cubicBezTo>
                        <a:pt x="17140" y="5734"/>
                        <a:pt x="15387" y="5928"/>
                        <a:pt x="13858" y="6296"/>
                      </a:cubicBezTo>
                      <a:cubicBezTo>
                        <a:pt x="12329" y="6664"/>
                        <a:pt x="11118" y="7303"/>
                        <a:pt x="10259" y="8214"/>
                      </a:cubicBezTo>
                      <a:cubicBezTo>
                        <a:pt x="9399" y="9124"/>
                        <a:pt x="8953" y="10384"/>
                        <a:pt x="8953" y="11991"/>
                      </a:cubicBezTo>
                      <a:lnTo>
                        <a:pt x="8953" y="21600"/>
                      </a:lnTo>
                      <a:lnTo>
                        <a:pt x="0" y="2160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anchorCtr="0" anchor="ctr" bIns="0" lIns="0" spcFirstLastPara="1" rIns="0" wrap="square" tIns="0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333" name="Google Shape;333;p37"/>
                <p:cNvSpPr/>
                <p:nvPr/>
              </p:nvSpPr>
              <p:spPr>
                <a:xfrm>
                  <a:off x="270819" y="-1"/>
                  <a:ext cx="12755" cy="57539"/>
                </a:xfrm>
                <a:custGeom>
                  <a:rect b="b" l="l" r="r" t="t"/>
                  <a:pathLst>
                    <a:path extrusionOk="0" h="21600" w="21600">
                      <a:moveTo>
                        <a:pt x="10800" y="4405"/>
                      </a:moveTo>
                      <a:cubicBezTo>
                        <a:pt x="7652" y="4405"/>
                        <a:pt x="5060" y="4200"/>
                        <a:pt x="3025" y="3775"/>
                      </a:cubicBezTo>
                      <a:cubicBezTo>
                        <a:pt x="987" y="3352"/>
                        <a:pt x="0" y="2832"/>
                        <a:pt x="0" y="2189"/>
                      </a:cubicBezTo>
                      <a:cubicBezTo>
                        <a:pt x="0" y="1546"/>
                        <a:pt x="987" y="1026"/>
                        <a:pt x="3025" y="616"/>
                      </a:cubicBezTo>
                      <a:cubicBezTo>
                        <a:pt x="5060" y="205"/>
                        <a:pt x="7652" y="0"/>
                        <a:pt x="10800" y="0"/>
                      </a:cubicBezTo>
                      <a:cubicBezTo>
                        <a:pt x="13947" y="0"/>
                        <a:pt x="16540" y="205"/>
                        <a:pt x="18575" y="616"/>
                      </a:cubicBezTo>
                      <a:cubicBezTo>
                        <a:pt x="20613" y="1026"/>
                        <a:pt x="21600" y="1546"/>
                        <a:pt x="21600" y="2189"/>
                      </a:cubicBezTo>
                      <a:cubicBezTo>
                        <a:pt x="21600" y="2832"/>
                        <a:pt x="20613" y="3365"/>
                        <a:pt x="18575" y="3775"/>
                      </a:cubicBezTo>
                      <a:cubicBezTo>
                        <a:pt x="16540" y="4200"/>
                        <a:pt x="13947" y="4405"/>
                        <a:pt x="10800" y="4405"/>
                      </a:cubicBezTo>
                      <a:close/>
                      <a:moveTo>
                        <a:pt x="2159" y="21600"/>
                      </a:moveTo>
                      <a:lnTo>
                        <a:pt x="2159" y="6717"/>
                      </a:lnTo>
                      <a:lnTo>
                        <a:pt x="19502" y="6717"/>
                      </a:lnTo>
                      <a:lnTo>
                        <a:pt x="19502" y="21600"/>
                      </a:lnTo>
                      <a:lnTo>
                        <a:pt x="2159" y="2160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anchorCtr="0" anchor="ctr" bIns="0" lIns="0" spcFirstLastPara="1" rIns="0" wrap="square" tIns="0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334" name="Google Shape;334;p37"/>
                <p:cNvSpPr/>
                <p:nvPr/>
              </p:nvSpPr>
              <p:spPr>
                <a:xfrm>
                  <a:off x="293010" y="16944"/>
                  <a:ext cx="43000" cy="58232"/>
                </a:xfrm>
                <a:custGeom>
                  <a:rect b="b" l="l" r="r" t="t"/>
                  <a:pathLst>
                    <a:path extrusionOk="0" h="21600" w="21600">
                      <a:moveTo>
                        <a:pt x="0" y="21573"/>
                      </a:moveTo>
                      <a:lnTo>
                        <a:pt x="0" y="351"/>
                      </a:lnTo>
                      <a:lnTo>
                        <a:pt x="4576" y="351"/>
                      </a:lnTo>
                      <a:lnTo>
                        <a:pt x="5144" y="2460"/>
                      </a:lnTo>
                      <a:cubicBezTo>
                        <a:pt x="5784" y="1811"/>
                        <a:pt x="6645" y="1230"/>
                        <a:pt x="7688" y="743"/>
                      </a:cubicBezTo>
                      <a:cubicBezTo>
                        <a:pt x="8750" y="257"/>
                        <a:pt x="10123" y="0"/>
                        <a:pt x="11807" y="0"/>
                      </a:cubicBezTo>
                      <a:cubicBezTo>
                        <a:pt x="13674" y="0"/>
                        <a:pt x="15358" y="338"/>
                        <a:pt x="16822" y="1014"/>
                      </a:cubicBezTo>
                      <a:cubicBezTo>
                        <a:pt x="18287" y="1690"/>
                        <a:pt x="19458" y="2609"/>
                        <a:pt x="20319" y="3771"/>
                      </a:cubicBezTo>
                      <a:cubicBezTo>
                        <a:pt x="21179" y="4933"/>
                        <a:pt x="21600" y="6258"/>
                        <a:pt x="21600" y="7745"/>
                      </a:cubicBezTo>
                      <a:cubicBezTo>
                        <a:pt x="21600" y="9232"/>
                        <a:pt x="21179" y="10543"/>
                        <a:pt x="20319" y="11706"/>
                      </a:cubicBezTo>
                      <a:cubicBezTo>
                        <a:pt x="19458" y="12868"/>
                        <a:pt x="18305" y="13774"/>
                        <a:pt x="16822" y="14436"/>
                      </a:cubicBezTo>
                      <a:cubicBezTo>
                        <a:pt x="15358" y="15098"/>
                        <a:pt x="13674" y="15423"/>
                        <a:pt x="11807" y="15423"/>
                      </a:cubicBezTo>
                      <a:cubicBezTo>
                        <a:pt x="10306" y="15423"/>
                        <a:pt x="8988" y="15220"/>
                        <a:pt x="7871" y="14801"/>
                      </a:cubicBezTo>
                      <a:cubicBezTo>
                        <a:pt x="6754" y="14382"/>
                        <a:pt x="5839" y="13801"/>
                        <a:pt x="5144" y="13057"/>
                      </a:cubicBezTo>
                      <a:lnTo>
                        <a:pt x="5144" y="21600"/>
                      </a:lnTo>
                      <a:lnTo>
                        <a:pt x="0" y="21600"/>
                      </a:lnTo>
                      <a:close/>
                      <a:moveTo>
                        <a:pt x="10727" y="12084"/>
                      </a:moveTo>
                      <a:cubicBezTo>
                        <a:pt x="12356" y="12084"/>
                        <a:pt x="13710" y="11679"/>
                        <a:pt x="14790" y="10867"/>
                      </a:cubicBezTo>
                      <a:cubicBezTo>
                        <a:pt x="15852" y="10056"/>
                        <a:pt x="16401" y="9016"/>
                        <a:pt x="16401" y="7718"/>
                      </a:cubicBezTo>
                      <a:cubicBezTo>
                        <a:pt x="16401" y="6421"/>
                        <a:pt x="15870" y="5380"/>
                        <a:pt x="14790" y="4542"/>
                      </a:cubicBezTo>
                      <a:cubicBezTo>
                        <a:pt x="13710" y="3703"/>
                        <a:pt x="12374" y="3298"/>
                        <a:pt x="10727" y="3298"/>
                      </a:cubicBezTo>
                      <a:cubicBezTo>
                        <a:pt x="9079" y="3298"/>
                        <a:pt x="7706" y="3703"/>
                        <a:pt x="6645" y="4528"/>
                      </a:cubicBezTo>
                      <a:cubicBezTo>
                        <a:pt x="5583" y="5353"/>
                        <a:pt x="5052" y="6407"/>
                        <a:pt x="5052" y="7691"/>
                      </a:cubicBezTo>
                      <a:cubicBezTo>
                        <a:pt x="5052" y="8975"/>
                        <a:pt x="5583" y="10029"/>
                        <a:pt x="6645" y="10854"/>
                      </a:cubicBezTo>
                      <a:cubicBezTo>
                        <a:pt x="7706" y="11679"/>
                        <a:pt x="9061" y="12084"/>
                        <a:pt x="10727" y="12084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anchorCtr="0" anchor="ctr" bIns="0" lIns="0" spcFirstLastPara="1" rIns="0" wrap="square" tIns="0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335" name="Google Shape;335;p37"/>
                <p:cNvSpPr/>
                <p:nvPr/>
              </p:nvSpPr>
              <p:spPr>
                <a:xfrm>
                  <a:off x="340673" y="7252"/>
                  <a:ext cx="27732" cy="50324"/>
                </a:xfrm>
                <a:custGeom>
                  <a:rect b="b" l="l" r="r" t="t"/>
                  <a:pathLst>
                    <a:path extrusionOk="0" h="21600" w="21600">
                      <a:moveTo>
                        <a:pt x="15979" y="21585"/>
                      </a:moveTo>
                      <a:cubicBezTo>
                        <a:pt x="12744" y="21585"/>
                        <a:pt x="10161" y="21146"/>
                        <a:pt x="8203" y="20286"/>
                      </a:cubicBezTo>
                      <a:cubicBezTo>
                        <a:pt x="6245" y="19411"/>
                        <a:pt x="5279" y="17878"/>
                        <a:pt x="5279" y="15656"/>
                      </a:cubicBezTo>
                      <a:lnTo>
                        <a:pt x="5279" y="8243"/>
                      </a:lnTo>
                      <a:lnTo>
                        <a:pt x="0" y="8243"/>
                      </a:lnTo>
                      <a:lnTo>
                        <a:pt x="0" y="4567"/>
                      </a:lnTo>
                      <a:lnTo>
                        <a:pt x="5279" y="4567"/>
                      </a:lnTo>
                      <a:lnTo>
                        <a:pt x="6216" y="0"/>
                      </a:lnTo>
                      <a:lnTo>
                        <a:pt x="13255" y="0"/>
                      </a:lnTo>
                      <a:lnTo>
                        <a:pt x="13255" y="4567"/>
                      </a:lnTo>
                      <a:lnTo>
                        <a:pt x="21600" y="4567"/>
                      </a:lnTo>
                      <a:lnTo>
                        <a:pt x="21600" y="8243"/>
                      </a:lnTo>
                      <a:lnTo>
                        <a:pt x="13255" y="8243"/>
                      </a:lnTo>
                      <a:lnTo>
                        <a:pt x="13255" y="15688"/>
                      </a:lnTo>
                      <a:cubicBezTo>
                        <a:pt x="13255" y="16517"/>
                        <a:pt x="13567" y="17080"/>
                        <a:pt x="14220" y="17393"/>
                      </a:cubicBezTo>
                      <a:cubicBezTo>
                        <a:pt x="14873" y="17706"/>
                        <a:pt x="15979" y="17862"/>
                        <a:pt x="17541" y="17862"/>
                      </a:cubicBezTo>
                      <a:lnTo>
                        <a:pt x="21401" y="17862"/>
                      </a:lnTo>
                      <a:lnTo>
                        <a:pt x="21401" y="21600"/>
                      </a:lnTo>
                      <a:lnTo>
                        <a:pt x="15979" y="2160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anchorCtr="0" anchor="ctr" bIns="0" lIns="0" spcFirstLastPara="1" rIns="0" wrap="square" tIns="0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336" name="Google Shape;336;p37"/>
                <p:cNvSpPr/>
                <p:nvPr/>
              </p:nvSpPr>
              <p:spPr>
                <a:xfrm>
                  <a:off x="376311" y="-1"/>
                  <a:ext cx="12755" cy="57539"/>
                </a:xfrm>
                <a:custGeom>
                  <a:rect b="b" l="l" r="r" t="t"/>
                  <a:pathLst>
                    <a:path extrusionOk="0" h="21600" w="21600">
                      <a:moveTo>
                        <a:pt x="10800" y="4405"/>
                      </a:moveTo>
                      <a:cubicBezTo>
                        <a:pt x="7652" y="4405"/>
                        <a:pt x="5060" y="4200"/>
                        <a:pt x="3025" y="3775"/>
                      </a:cubicBezTo>
                      <a:cubicBezTo>
                        <a:pt x="987" y="3352"/>
                        <a:pt x="0" y="2832"/>
                        <a:pt x="0" y="2189"/>
                      </a:cubicBezTo>
                      <a:cubicBezTo>
                        <a:pt x="0" y="1546"/>
                        <a:pt x="987" y="1026"/>
                        <a:pt x="3025" y="616"/>
                      </a:cubicBezTo>
                      <a:cubicBezTo>
                        <a:pt x="5060" y="205"/>
                        <a:pt x="7652" y="0"/>
                        <a:pt x="10800" y="0"/>
                      </a:cubicBezTo>
                      <a:cubicBezTo>
                        <a:pt x="13947" y="0"/>
                        <a:pt x="16540" y="205"/>
                        <a:pt x="18575" y="616"/>
                      </a:cubicBezTo>
                      <a:cubicBezTo>
                        <a:pt x="20613" y="1026"/>
                        <a:pt x="21600" y="1546"/>
                        <a:pt x="21600" y="2189"/>
                      </a:cubicBezTo>
                      <a:cubicBezTo>
                        <a:pt x="21600" y="2832"/>
                        <a:pt x="20613" y="3365"/>
                        <a:pt x="18575" y="3775"/>
                      </a:cubicBezTo>
                      <a:cubicBezTo>
                        <a:pt x="16540" y="4200"/>
                        <a:pt x="13947" y="4405"/>
                        <a:pt x="10800" y="4405"/>
                      </a:cubicBezTo>
                      <a:close/>
                      <a:moveTo>
                        <a:pt x="2159" y="21600"/>
                      </a:moveTo>
                      <a:lnTo>
                        <a:pt x="2159" y="6717"/>
                      </a:lnTo>
                      <a:lnTo>
                        <a:pt x="19502" y="6717"/>
                      </a:lnTo>
                      <a:lnTo>
                        <a:pt x="19502" y="21600"/>
                      </a:lnTo>
                      <a:lnTo>
                        <a:pt x="2159" y="2160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anchorCtr="0" anchor="ctr" bIns="0" lIns="0" spcFirstLastPara="1" rIns="0" wrap="square" tIns="0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337" name="Google Shape;337;p37"/>
                <p:cNvSpPr/>
                <p:nvPr/>
              </p:nvSpPr>
              <p:spPr>
                <a:xfrm>
                  <a:off x="397228" y="16945"/>
                  <a:ext cx="40631" cy="41542"/>
                </a:xfrm>
                <a:custGeom>
                  <a:rect b="b" l="l" r="r" t="t"/>
                  <a:pathLst>
                    <a:path extrusionOk="0" h="21600" w="21600">
                      <a:moveTo>
                        <a:pt x="10790" y="21600"/>
                      </a:moveTo>
                      <a:cubicBezTo>
                        <a:pt x="8756" y="21600"/>
                        <a:pt x="6916" y="21146"/>
                        <a:pt x="5289" y="20236"/>
                      </a:cubicBezTo>
                      <a:cubicBezTo>
                        <a:pt x="3661" y="19326"/>
                        <a:pt x="2364" y="18057"/>
                        <a:pt x="1414" y="16427"/>
                      </a:cubicBezTo>
                      <a:cubicBezTo>
                        <a:pt x="465" y="14798"/>
                        <a:pt x="0" y="12922"/>
                        <a:pt x="0" y="10800"/>
                      </a:cubicBezTo>
                      <a:cubicBezTo>
                        <a:pt x="0" y="8678"/>
                        <a:pt x="484" y="6783"/>
                        <a:pt x="1453" y="5173"/>
                      </a:cubicBezTo>
                      <a:cubicBezTo>
                        <a:pt x="2422" y="3562"/>
                        <a:pt x="3720" y="2293"/>
                        <a:pt x="5347" y="1364"/>
                      </a:cubicBezTo>
                      <a:cubicBezTo>
                        <a:pt x="6974" y="455"/>
                        <a:pt x="8814" y="0"/>
                        <a:pt x="10848" y="0"/>
                      </a:cubicBezTo>
                      <a:cubicBezTo>
                        <a:pt x="12882" y="0"/>
                        <a:pt x="14684" y="455"/>
                        <a:pt x="16311" y="1364"/>
                      </a:cubicBezTo>
                      <a:cubicBezTo>
                        <a:pt x="17939" y="2274"/>
                        <a:pt x="19237" y="3543"/>
                        <a:pt x="20186" y="5173"/>
                      </a:cubicBezTo>
                      <a:cubicBezTo>
                        <a:pt x="21135" y="6802"/>
                        <a:pt x="21600" y="8678"/>
                        <a:pt x="21600" y="10800"/>
                      </a:cubicBezTo>
                      <a:cubicBezTo>
                        <a:pt x="21600" y="12922"/>
                        <a:pt x="21135" y="14817"/>
                        <a:pt x="20186" y="16427"/>
                      </a:cubicBezTo>
                      <a:cubicBezTo>
                        <a:pt x="19237" y="18038"/>
                        <a:pt x="17939" y="19307"/>
                        <a:pt x="16292" y="20236"/>
                      </a:cubicBezTo>
                      <a:cubicBezTo>
                        <a:pt x="14645" y="21146"/>
                        <a:pt x="12824" y="21600"/>
                        <a:pt x="10810" y="21600"/>
                      </a:cubicBezTo>
                      <a:close/>
                      <a:moveTo>
                        <a:pt x="10790" y="16996"/>
                      </a:moveTo>
                      <a:cubicBezTo>
                        <a:pt x="12205" y="16996"/>
                        <a:pt x="13444" y="16484"/>
                        <a:pt x="14491" y="15442"/>
                      </a:cubicBezTo>
                      <a:cubicBezTo>
                        <a:pt x="15537" y="14400"/>
                        <a:pt x="16060" y="12866"/>
                        <a:pt x="16060" y="10819"/>
                      </a:cubicBezTo>
                      <a:cubicBezTo>
                        <a:pt x="16060" y="8773"/>
                        <a:pt x="15537" y="7219"/>
                        <a:pt x="14491" y="6177"/>
                      </a:cubicBezTo>
                      <a:cubicBezTo>
                        <a:pt x="13444" y="5135"/>
                        <a:pt x="12224" y="4623"/>
                        <a:pt x="10829" y="4623"/>
                      </a:cubicBezTo>
                      <a:cubicBezTo>
                        <a:pt x="9434" y="4623"/>
                        <a:pt x="8137" y="5135"/>
                        <a:pt x="7110" y="6177"/>
                      </a:cubicBezTo>
                      <a:cubicBezTo>
                        <a:pt x="6083" y="7219"/>
                        <a:pt x="5560" y="8754"/>
                        <a:pt x="5560" y="10819"/>
                      </a:cubicBezTo>
                      <a:cubicBezTo>
                        <a:pt x="5560" y="12884"/>
                        <a:pt x="6083" y="14419"/>
                        <a:pt x="7110" y="15442"/>
                      </a:cubicBezTo>
                      <a:cubicBezTo>
                        <a:pt x="8137" y="16484"/>
                        <a:pt x="9376" y="16996"/>
                        <a:pt x="10790" y="16996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anchorCtr="0" anchor="ctr" bIns="0" lIns="0" spcFirstLastPara="1" rIns="0" wrap="square" tIns="0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338" name="Google Shape;338;p37"/>
                <p:cNvSpPr/>
                <p:nvPr/>
              </p:nvSpPr>
              <p:spPr>
                <a:xfrm>
                  <a:off x="446931" y="16945"/>
                  <a:ext cx="38882" cy="40595"/>
                </a:xfrm>
                <a:custGeom>
                  <a:rect b="b" l="l" r="r" t="t"/>
                  <a:pathLst>
                    <a:path extrusionOk="0" h="21600" w="21600">
                      <a:moveTo>
                        <a:pt x="0" y="21600"/>
                      </a:moveTo>
                      <a:lnTo>
                        <a:pt x="0" y="504"/>
                      </a:lnTo>
                      <a:lnTo>
                        <a:pt x="5020" y="504"/>
                      </a:lnTo>
                      <a:lnTo>
                        <a:pt x="5466" y="4072"/>
                      </a:lnTo>
                      <a:cubicBezTo>
                        <a:pt x="6154" y="2831"/>
                        <a:pt x="7126" y="1822"/>
                        <a:pt x="8421" y="1105"/>
                      </a:cubicBezTo>
                      <a:cubicBezTo>
                        <a:pt x="9717" y="368"/>
                        <a:pt x="11235" y="0"/>
                        <a:pt x="12976" y="0"/>
                      </a:cubicBezTo>
                      <a:cubicBezTo>
                        <a:pt x="15689" y="0"/>
                        <a:pt x="17815" y="814"/>
                        <a:pt x="19333" y="2463"/>
                      </a:cubicBezTo>
                      <a:cubicBezTo>
                        <a:pt x="20851" y="4110"/>
                        <a:pt x="21600" y="6515"/>
                        <a:pt x="21600" y="9695"/>
                      </a:cubicBezTo>
                      <a:lnTo>
                        <a:pt x="21600" y="21600"/>
                      </a:lnTo>
                      <a:lnTo>
                        <a:pt x="15912" y="21600"/>
                      </a:lnTo>
                      <a:lnTo>
                        <a:pt x="15912" y="10199"/>
                      </a:lnTo>
                      <a:cubicBezTo>
                        <a:pt x="15912" y="8376"/>
                        <a:pt x="15527" y="7000"/>
                        <a:pt x="14758" y="6030"/>
                      </a:cubicBezTo>
                      <a:cubicBezTo>
                        <a:pt x="13989" y="5061"/>
                        <a:pt x="12794" y="4576"/>
                        <a:pt x="11154" y="4576"/>
                      </a:cubicBezTo>
                      <a:cubicBezTo>
                        <a:pt x="9515" y="4576"/>
                        <a:pt x="8239" y="5119"/>
                        <a:pt x="7227" y="6185"/>
                      </a:cubicBezTo>
                      <a:cubicBezTo>
                        <a:pt x="6215" y="7251"/>
                        <a:pt x="5689" y="8764"/>
                        <a:pt x="5689" y="10683"/>
                      </a:cubicBezTo>
                      <a:lnTo>
                        <a:pt x="5689" y="21561"/>
                      </a:lnTo>
                      <a:lnTo>
                        <a:pt x="0" y="21561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anchorCtr="0" anchor="ctr" bIns="0" lIns="0" spcFirstLastPara="1" rIns="0" wrap="square" tIns="0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339" name="Google Shape;339;p37"/>
                <p:cNvSpPr/>
                <p:nvPr/>
              </p:nvSpPr>
              <p:spPr>
                <a:xfrm>
                  <a:off x="493355" y="16981"/>
                  <a:ext cx="35022" cy="41579"/>
                </a:xfrm>
                <a:custGeom>
                  <a:rect b="b" l="l" r="r" t="t"/>
                  <a:pathLst>
                    <a:path extrusionOk="0" h="21600" w="21579">
                      <a:moveTo>
                        <a:pt x="11406" y="21562"/>
                      </a:moveTo>
                      <a:cubicBezTo>
                        <a:pt x="9228" y="21562"/>
                        <a:pt x="7342" y="21259"/>
                        <a:pt x="5703" y="20672"/>
                      </a:cubicBezTo>
                      <a:cubicBezTo>
                        <a:pt x="4064" y="20085"/>
                        <a:pt x="2740" y="19252"/>
                        <a:pt x="1774" y="18211"/>
                      </a:cubicBezTo>
                      <a:cubicBezTo>
                        <a:pt x="808" y="17170"/>
                        <a:pt x="202" y="15939"/>
                        <a:pt x="0" y="14558"/>
                      </a:cubicBezTo>
                      <a:lnTo>
                        <a:pt x="6354" y="14558"/>
                      </a:lnTo>
                      <a:cubicBezTo>
                        <a:pt x="6557" y="15353"/>
                        <a:pt x="7095" y="16053"/>
                        <a:pt x="7949" y="16621"/>
                      </a:cubicBezTo>
                      <a:cubicBezTo>
                        <a:pt x="8824" y="17189"/>
                        <a:pt x="9947" y="17473"/>
                        <a:pt x="11317" y="17473"/>
                      </a:cubicBezTo>
                      <a:cubicBezTo>
                        <a:pt x="12686" y="17473"/>
                        <a:pt x="13696" y="17246"/>
                        <a:pt x="14348" y="16773"/>
                      </a:cubicBezTo>
                      <a:cubicBezTo>
                        <a:pt x="14999" y="16299"/>
                        <a:pt x="15313" y="15769"/>
                        <a:pt x="15313" y="15145"/>
                      </a:cubicBezTo>
                      <a:cubicBezTo>
                        <a:pt x="15313" y="14255"/>
                        <a:pt x="14864" y="13649"/>
                        <a:pt x="13943" y="13346"/>
                      </a:cubicBezTo>
                      <a:cubicBezTo>
                        <a:pt x="13023" y="13025"/>
                        <a:pt x="11743" y="12721"/>
                        <a:pt x="10104" y="12418"/>
                      </a:cubicBezTo>
                      <a:cubicBezTo>
                        <a:pt x="9049" y="12229"/>
                        <a:pt x="7994" y="11983"/>
                        <a:pt x="6893" y="11718"/>
                      </a:cubicBezTo>
                      <a:cubicBezTo>
                        <a:pt x="5793" y="11453"/>
                        <a:pt x="4805" y="11094"/>
                        <a:pt x="3907" y="10658"/>
                      </a:cubicBezTo>
                      <a:cubicBezTo>
                        <a:pt x="3009" y="10222"/>
                        <a:pt x="2268" y="9674"/>
                        <a:pt x="1706" y="8992"/>
                      </a:cubicBezTo>
                      <a:cubicBezTo>
                        <a:pt x="1145" y="8311"/>
                        <a:pt x="876" y="7478"/>
                        <a:pt x="876" y="6474"/>
                      </a:cubicBezTo>
                      <a:cubicBezTo>
                        <a:pt x="876" y="4657"/>
                        <a:pt x="1729" y="3105"/>
                        <a:pt x="3458" y="1874"/>
                      </a:cubicBezTo>
                      <a:cubicBezTo>
                        <a:pt x="5187" y="644"/>
                        <a:pt x="7612" y="0"/>
                        <a:pt x="10710" y="0"/>
                      </a:cubicBezTo>
                      <a:cubicBezTo>
                        <a:pt x="13606" y="0"/>
                        <a:pt x="15897" y="568"/>
                        <a:pt x="17626" y="1704"/>
                      </a:cubicBezTo>
                      <a:cubicBezTo>
                        <a:pt x="19355" y="2840"/>
                        <a:pt x="20365" y="4411"/>
                        <a:pt x="20702" y="6399"/>
                      </a:cubicBezTo>
                      <a:lnTo>
                        <a:pt x="14752" y="6399"/>
                      </a:lnTo>
                      <a:cubicBezTo>
                        <a:pt x="14393" y="4884"/>
                        <a:pt x="13023" y="4108"/>
                        <a:pt x="10665" y="4108"/>
                      </a:cubicBezTo>
                      <a:cubicBezTo>
                        <a:pt x="9476" y="4108"/>
                        <a:pt x="8577" y="4297"/>
                        <a:pt x="7926" y="4695"/>
                      </a:cubicBezTo>
                      <a:cubicBezTo>
                        <a:pt x="7297" y="5073"/>
                        <a:pt x="6960" y="5565"/>
                        <a:pt x="6960" y="6153"/>
                      </a:cubicBezTo>
                      <a:cubicBezTo>
                        <a:pt x="6960" y="6740"/>
                        <a:pt x="7432" y="7250"/>
                        <a:pt x="8398" y="7610"/>
                      </a:cubicBezTo>
                      <a:cubicBezTo>
                        <a:pt x="9341" y="7970"/>
                        <a:pt x="10620" y="8311"/>
                        <a:pt x="12192" y="8613"/>
                      </a:cubicBezTo>
                      <a:cubicBezTo>
                        <a:pt x="13898" y="8954"/>
                        <a:pt x="15470" y="9314"/>
                        <a:pt x="16885" y="9712"/>
                      </a:cubicBezTo>
                      <a:cubicBezTo>
                        <a:pt x="18322" y="10109"/>
                        <a:pt x="19445" y="10715"/>
                        <a:pt x="20298" y="11491"/>
                      </a:cubicBezTo>
                      <a:cubicBezTo>
                        <a:pt x="21151" y="12286"/>
                        <a:pt x="21578" y="13403"/>
                        <a:pt x="21578" y="14880"/>
                      </a:cubicBezTo>
                      <a:cubicBezTo>
                        <a:pt x="21600" y="16148"/>
                        <a:pt x="21219" y="17303"/>
                        <a:pt x="20387" y="18325"/>
                      </a:cubicBezTo>
                      <a:cubicBezTo>
                        <a:pt x="19557" y="19347"/>
                        <a:pt x="18389" y="20161"/>
                        <a:pt x="16840" y="20729"/>
                      </a:cubicBezTo>
                      <a:cubicBezTo>
                        <a:pt x="15290" y="21316"/>
                        <a:pt x="13472" y="21600"/>
                        <a:pt x="11384" y="2160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anchorCtr="0" anchor="ctr" bIns="0" lIns="0" spcFirstLastPara="1" rIns="0" wrap="square" tIns="0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340" name="Google Shape;340;p37"/>
              <p:cNvGrpSpPr/>
              <p:nvPr/>
            </p:nvGrpSpPr>
            <p:grpSpPr>
              <a:xfrm>
                <a:off x="2331" y="91099"/>
                <a:ext cx="304383" cy="75287"/>
                <a:chOff x="0" y="0"/>
                <a:chExt cx="304382" cy="75285"/>
              </a:xfrm>
            </p:grpSpPr>
            <p:sp>
              <p:nvSpPr>
                <p:cNvPr id="341" name="Google Shape;341;p37"/>
                <p:cNvSpPr/>
                <p:nvPr/>
              </p:nvSpPr>
              <p:spPr>
                <a:xfrm>
                  <a:off x="0" y="17053"/>
                  <a:ext cx="43000" cy="58232"/>
                </a:xfrm>
                <a:custGeom>
                  <a:rect b="b" l="l" r="r" t="t"/>
                  <a:pathLst>
                    <a:path extrusionOk="0" h="21600" w="21600">
                      <a:moveTo>
                        <a:pt x="0" y="21573"/>
                      </a:moveTo>
                      <a:lnTo>
                        <a:pt x="0" y="351"/>
                      </a:lnTo>
                      <a:lnTo>
                        <a:pt x="4576" y="351"/>
                      </a:lnTo>
                      <a:lnTo>
                        <a:pt x="5144" y="2460"/>
                      </a:lnTo>
                      <a:cubicBezTo>
                        <a:pt x="5784" y="1811"/>
                        <a:pt x="6626" y="1230"/>
                        <a:pt x="7688" y="743"/>
                      </a:cubicBezTo>
                      <a:cubicBezTo>
                        <a:pt x="8750" y="257"/>
                        <a:pt x="10123" y="0"/>
                        <a:pt x="11807" y="0"/>
                      </a:cubicBezTo>
                      <a:cubicBezTo>
                        <a:pt x="13674" y="0"/>
                        <a:pt x="15358" y="338"/>
                        <a:pt x="16822" y="1014"/>
                      </a:cubicBezTo>
                      <a:cubicBezTo>
                        <a:pt x="18287" y="1690"/>
                        <a:pt x="19458" y="2609"/>
                        <a:pt x="20319" y="3771"/>
                      </a:cubicBezTo>
                      <a:cubicBezTo>
                        <a:pt x="21179" y="4933"/>
                        <a:pt x="21600" y="6258"/>
                        <a:pt x="21600" y="7745"/>
                      </a:cubicBezTo>
                      <a:cubicBezTo>
                        <a:pt x="21600" y="9232"/>
                        <a:pt x="21179" y="10543"/>
                        <a:pt x="20319" y="11706"/>
                      </a:cubicBezTo>
                      <a:cubicBezTo>
                        <a:pt x="19458" y="12868"/>
                        <a:pt x="18305" y="13774"/>
                        <a:pt x="16822" y="14436"/>
                      </a:cubicBezTo>
                      <a:cubicBezTo>
                        <a:pt x="15358" y="15098"/>
                        <a:pt x="13674" y="15423"/>
                        <a:pt x="11807" y="15423"/>
                      </a:cubicBezTo>
                      <a:cubicBezTo>
                        <a:pt x="10306" y="15423"/>
                        <a:pt x="9006" y="15220"/>
                        <a:pt x="7871" y="14801"/>
                      </a:cubicBezTo>
                      <a:cubicBezTo>
                        <a:pt x="6736" y="14382"/>
                        <a:pt x="5839" y="13801"/>
                        <a:pt x="5144" y="13057"/>
                      </a:cubicBezTo>
                      <a:lnTo>
                        <a:pt x="5144" y="21600"/>
                      </a:lnTo>
                      <a:lnTo>
                        <a:pt x="0" y="21600"/>
                      </a:lnTo>
                      <a:close/>
                      <a:moveTo>
                        <a:pt x="10727" y="12084"/>
                      </a:moveTo>
                      <a:cubicBezTo>
                        <a:pt x="12356" y="12084"/>
                        <a:pt x="13710" y="11679"/>
                        <a:pt x="14790" y="10868"/>
                      </a:cubicBezTo>
                      <a:cubicBezTo>
                        <a:pt x="15852" y="10056"/>
                        <a:pt x="16401" y="9016"/>
                        <a:pt x="16401" y="7718"/>
                      </a:cubicBezTo>
                      <a:cubicBezTo>
                        <a:pt x="16401" y="6421"/>
                        <a:pt x="15870" y="5380"/>
                        <a:pt x="14790" y="4542"/>
                      </a:cubicBezTo>
                      <a:cubicBezTo>
                        <a:pt x="13710" y="3717"/>
                        <a:pt x="12374" y="3298"/>
                        <a:pt x="10727" y="3298"/>
                      </a:cubicBezTo>
                      <a:cubicBezTo>
                        <a:pt x="9079" y="3298"/>
                        <a:pt x="7706" y="3703"/>
                        <a:pt x="6645" y="4528"/>
                      </a:cubicBezTo>
                      <a:cubicBezTo>
                        <a:pt x="5583" y="5353"/>
                        <a:pt x="5052" y="6407"/>
                        <a:pt x="5052" y="7691"/>
                      </a:cubicBezTo>
                      <a:cubicBezTo>
                        <a:pt x="5052" y="8975"/>
                        <a:pt x="5583" y="10029"/>
                        <a:pt x="6645" y="10854"/>
                      </a:cubicBezTo>
                      <a:cubicBezTo>
                        <a:pt x="7706" y="11679"/>
                        <a:pt x="9061" y="12084"/>
                        <a:pt x="10727" y="12084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anchorCtr="0" anchor="ctr" bIns="0" lIns="0" spcFirstLastPara="1" rIns="0" wrap="square" tIns="0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342" name="Google Shape;342;p37"/>
                <p:cNvSpPr/>
                <p:nvPr/>
              </p:nvSpPr>
              <p:spPr>
                <a:xfrm>
                  <a:off x="52036" y="16981"/>
                  <a:ext cx="24707" cy="40631"/>
                </a:xfrm>
                <a:custGeom>
                  <a:rect b="b" l="l" r="r" t="t"/>
                  <a:pathLst>
                    <a:path extrusionOk="0" h="21600" w="21600">
                      <a:moveTo>
                        <a:pt x="31" y="21600"/>
                      </a:moveTo>
                      <a:lnTo>
                        <a:pt x="31" y="523"/>
                      </a:lnTo>
                      <a:lnTo>
                        <a:pt x="7996" y="523"/>
                      </a:lnTo>
                      <a:lnTo>
                        <a:pt x="8825" y="4475"/>
                      </a:lnTo>
                      <a:cubicBezTo>
                        <a:pt x="10067" y="3119"/>
                        <a:pt x="11788" y="2034"/>
                        <a:pt x="13954" y="1221"/>
                      </a:cubicBezTo>
                      <a:cubicBezTo>
                        <a:pt x="16120" y="407"/>
                        <a:pt x="18669" y="0"/>
                        <a:pt x="21600" y="0"/>
                      </a:cubicBezTo>
                      <a:lnTo>
                        <a:pt x="21600" y="5734"/>
                      </a:lnTo>
                      <a:lnTo>
                        <a:pt x="19083" y="5734"/>
                      </a:lnTo>
                      <a:cubicBezTo>
                        <a:pt x="17140" y="5734"/>
                        <a:pt x="15387" y="5928"/>
                        <a:pt x="13858" y="6296"/>
                      </a:cubicBezTo>
                      <a:cubicBezTo>
                        <a:pt x="12329" y="6664"/>
                        <a:pt x="11118" y="7303"/>
                        <a:pt x="10259" y="8214"/>
                      </a:cubicBezTo>
                      <a:cubicBezTo>
                        <a:pt x="9399" y="9124"/>
                        <a:pt x="8953" y="10384"/>
                        <a:pt x="8953" y="11991"/>
                      </a:cubicBezTo>
                      <a:lnTo>
                        <a:pt x="8953" y="21600"/>
                      </a:lnTo>
                      <a:lnTo>
                        <a:pt x="0" y="2160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anchorCtr="0" anchor="ctr" bIns="0" lIns="0" spcFirstLastPara="1" rIns="0" wrap="square" tIns="0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343" name="Google Shape;343;p37"/>
                <p:cNvSpPr/>
                <p:nvPr/>
              </p:nvSpPr>
              <p:spPr>
                <a:xfrm>
                  <a:off x="81734" y="17018"/>
                  <a:ext cx="40631" cy="41542"/>
                </a:xfrm>
                <a:custGeom>
                  <a:rect b="b" l="l" r="r" t="t"/>
                  <a:pathLst>
                    <a:path extrusionOk="0" h="21600" w="21600">
                      <a:moveTo>
                        <a:pt x="10790" y="21600"/>
                      </a:moveTo>
                      <a:cubicBezTo>
                        <a:pt x="8756" y="21600"/>
                        <a:pt x="6916" y="21146"/>
                        <a:pt x="5289" y="20236"/>
                      </a:cubicBezTo>
                      <a:cubicBezTo>
                        <a:pt x="3661" y="19326"/>
                        <a:pt x="2364" y="18057"/>
                        <a:pt x="1414" y="16427"/>
                      </a:cubicBezTo>
                      <a:cubicBezTo>
                        <a:pt x="465" y="14798"/>
                        <a:pt x="0" y="12922"/>
                        <a:pt x="0" y="10800"/>
                      </a:cubicBezTo>
                      <a:cubicBezTo>
                        <a:pt x="0" y="8678"/>
                        <a:pt x="484" y="6783"/>
                        <a:pt x="1453" y="5173"/>
                      </a:cubicBezTo>
                      <a:cubicBezTo>
                        <a:pt x="2422" y="3543"/>
                        <a:pt x="3719" y="2293"/>
                        <a:pt x="5347" y="1364"/>
                      </a:cubicBezTo>
                      <a:cubicBezTo>
                        <a:pt x="6974" y="436"/>
                        <a:pt x="8814" y="0"/>
                        <a:pt x="10848" y="0"/>
                      </a:cubicBezTo>
                      <a:cubicBezTo>
                        <a:pt x="12882" y="0"/>
                        <a:pt x="14684" y="455"/>
                        <a:pt x="16311" y="1364"/>
                      </a:cubicBezTo>
                      <a:cubicBezTo>
                        <a:pt x="17939" y="2274"/>
                        <a:pt x="19237" y="3543"/>
                        <a:pt x="20186" y="5173"/>
                      </a:cubicBezTo>
                      <a:cubicBezTo>
                        <a:pt x="21135" y="6802"/>
                        <a:pt x="21600" y="8678"/>
                        <a:pt x="21600" y="10800"/>
                      </a:cubicBezTo>
                      <a:cubicBezTo>
                        <a:pt x="21600" y="12922"/>
                        <a:pt x="21135" y="14817"/>
                        <a:pt x="20186" y="16427"/>
                      </a:cubicBezTo>
                      <a:cubicBezTo>
                        <a:pt x="19237" y="18038"/>
                        <a:pt x="17939" y="19307"/>
                        <a:pt x="16292" y="20236"/>
                      </a:cubicBezTo>
                      <a:cubicBezTo>
                        <a:pt x="14645" y="21146"/>
                        <a:pt x="12824" y="21600"/>
                        <a:pt x="10810" y="21600"/>
                      </a:cubicBezTo>
                      <a:close/>
                      <a:moveTo>
                        <a:pt x="10790" y="16996"/>
                      </a:moveTo>
                      <a:cubicBezTo>
                        <a:pt x="12205" y="16996"/>
                        <a:pt x="13444" y="16484"/>
                        <a:pt x="14491" y="15442"/>
                      </a:cubicBezTo>
                      <a:cubicBezTo>
                        <a:pt x="15537" y="14400"/>
                        <a:pt x="16060" y="12866"/>
                        <a:pt x="16060" y="10819"/>
                      </a:cubicBezTo>
                      <a:cubicBezTo>
                        <a:pt x="16060" y="8773"/>
                        <a:pt x="15537" y="7219"/>
                        <a:pt x="14491" y="6177"/>
                      </a:cubicBezTo>
                      <a:cubicBezTo>
                        <a:pt x="13444" y="5135"/>
                        <a:pt x="12224" y="4623"/>
                        <a:pt x="10829" y="4623"/>
                      </a:cubicBezTo>
                      <a:cubicBezTo>
                        <a:pt x="9434" y="4623"/>
                        <a:pt x="8156" y="5135"/>
                        <a:pt x="7109" y="6177"/>
                      </a:cubicBezTo>
                      <a:cubicBezTo>
                        <a:pt x="6064" y="7219"/>
                        <a:pt x="5560" y="8754"/>
                        <a:pt x="5560" y="10819"/>
                      </a:cubicBezTo>
                      <a:cubicBezTo>
                        <a:pt x="5560" y="12884"/>
                        <a:pt x="6083" y="14419"/>
                        <a:pt x="7109" y="15442"/>
                      </a:cubicBezTo>
                      <a:cubicBezTo>
                        <a:pt x="8137" y="16465"/>
                        <a:pt x="9376" y="16996"/>
                        <a:pt x="10790" y="16996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anchorCtr="0" anchor="ctr" bIns="0" lIns="0" spcFirstLastPara="1" rIns="0" wrap="square" tIns="0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344" name="Google Shape;344;p37"/>
                <p:cNvSpPr/>
                <p:nvPr/>
              </p:nvSpPr>
              <p:spPr>
                <a:xfrm>
                  <a:off x="130163" y="0"/>
                  <a:ext cx="43000" cy="58560"/>
                </a:xfrm>
                <a:custGeom>
                  <a:rect b="b" l="l" r="r" t="t"/>
                  <a:pathLst>
                    <a:path extrusionOk="0" h="21600" w="21600">
                      <a:moveTo>
                        <a:pt x="9793" y="21600"/>
                      </a:moveTo>
                      <a:cubicBezTo>
                        <a:pt x="7926" y="21600"/>
                        <a:pt x="6242" y="21264"/>
                        <a:pt x="4778" y="20592"/>
                      </a:cubicBezTo>
                      <a:cubicBezTo>
                        <a:pt x="3313" y="19920"/>
                        <a:pt x="2141" y="19006"/>
                        <a:pt x="1281" y="17850"/>
                      </a:cubicBezTo>
                      <a:cubicBezTo>
                        <a:pt x="421" y="16694"/>
                        <a:pt x="0" y="15377"/>
                        <a:pt x="0" y="13898"/>
                      </a:cubicBezTo>
                      <a:cubicBezTo>
                        <a:pt x="0" y="12419"/>
                        <a:pt x="421" y="11116"/>
                        <a:pt x="1281" y="9960"/>
                      </a:cubicBezTo>
                      <a:cubicBezTo>
                        <a:pt x="2141" y="8804"/>
                        <a:pt x="3295" y="7903"/>
                        <a:pt x="4778" y="7245"/>
                      </a:cubicBezTo>
                      <a:cubicBezTo>
                        <a:pt x="6242" y="6586"/>
                        <a:pt x="7926" y="6250"/>
                        <a:pt x="9793" y="6250"/>
                      </a:cubicBezTo>
                      <a:cubicBezTo>
                        <a:pt x="11294" y="6250"/>
                        <a:pt x="12594" y="6452"/>
                        <a:pt x="13729" y="6869"/>
                      </a:cubicBezTo>
                      <a:cubicBezTo>
                        <a:pt x="14846" y="7285"/>
                        <a:pt x="15761" y="7863"/>
                        <a:pt x="16456" y="8602"/>
                      </a:cubicBezTo>
                      <a:lnTo>
                        <a:pt x="16456" y="0"/>
                      </a:lnTo>
                      <a:lnTo>
                        <a:pt x="21600" y="0"/>
                      </a:lnTo>
                      <a:lnTo>
                        <a:pt x="21600" y="21223"/>
                      </a:lnTo>
                      <a:lnTo>
                        <a:pt x="17024" y="21223"/>
                      </a:lnTo>
                      <a:lnTo>
                        <a:pt x="16456" y="19127"/>
                      </a:lnTo>
                      <a:cubicBezTo>
                        <a:pt x="15816" y="19772"/>
                        <a:pt x="14974" y="20350"/>
                        <a:pt x="13912" y="20834"/>
                      </a:cubicBezTo>
                      <a:cubicBezTo>
                        <a:pt x="12850" y="21331"/>
                        <a:pt x="11477" y="21573"/>
                        <a:pt x="9793" y="21573"/>
                      </a:cubicBezTo>
                      <a:close/>
                      <a:moveTo>
                        <a:pt x="10873" y="18293"/>
                      </a:moveTo>
                      <a:cubicBezTo>
                        <a:pt x="12539" y="18293"/>
                        <a:pt x="13894" y="17890"/>
                        <a:pt x="14955" y="17070"/>
                      </a:cubicBezTo>
                      <a:cubicBezTo>
                        <a:pt x="16017" y="16250"/>
                        <a:pt x="16547" y="15215"/>
                        <a:pt x="16547" y="13925"/>
                      </a:cubicBezTo>
                      <a:cubicBezTo>
                        <a:pt x="16547" y="12635"/>
                        <a:pt x="16017" y="11600"/>
                        <a:pt x="14955" y="10780"/>
                      </a:cubicBezTo>
                      <a:cubicBezTo>
                        <a:pt x="13894" y="9960"/>
                        <a:pt x="12539" y="9557"/>
                        <a:pt x="10873" y="9557"/>
                      </a:cubicBezTo>
                      <a:cubicBezTo>
                        <a:pt x="9207" y="9557"/>
                        <a:pt x="7889" y="9960"/>
                        <a:pt x="6828" y="10766"/>
                      </a:cubicBezTo>
                      <a:cubicBezTo>
                        <a:pt x="5748" y="11573"/>
                        <a:pt x="5217" y="12608"/>
                        <a:pt x="5217" y="13885"/>
                      </a:cubicBezTo>
                      <a:cubicBezTo>
                        <a:pt x="5217" y="15162"/>
                        <a:pt x="5748" y="16210"/>
                        <a:pt x="6828" y="17043"/>
                      </a:cubicBezTo>
                      <a:cubicBezTo>
                        <a:pt x="7889" y="17863"/>
                        <a:pt x="9244" y="18280"/>
                        <a:pt x="10873" y="1828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anchorCtr="0" anchor="ctr" bIns="0" lIns="0" spcFirstLastPara="1" rIns="0" wrap="square" tIns="0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345" name="Google Shape;345;p37"/>
                <p:cNvSpPr/>
                <p:nvPr/>
              </p:nvSpPr>
              <p:spPr>
                <a:xfrm>
                  <a:off x="182891" y="17964"/>
                  <a:ext cx="38773" cy="40669"/>
                </a:xfrm>
                <a:custGeom>
                  <a:rect b="b" l="l" r="r" t="t"/>
                  <a:pathLst>
                    <a:path extrusionOk="0" h="21600" w="21600">
                      <a:moveTo>
                        <a:pt x="8648" y="21561"/>
                      </a:moveTo>
                      <a:cubicBezTo>
                        <a:pt x="5887" y="21561"/>
                        <a:pt x="3755" y="20748"/>
                        <a:pt x="2253" y="19103"/>
                      </a:cubicBezTo>
                      <a:cubicBezTo>
                        <a:pt x="751" y="17458"/>
                        <a:pt x="0" y="15058"/>
                        <a:pt x="0" y="11884"/>
                      </a:cubicBezTo>
                      <a:lnTo>
                        <a:pt x="0" y="0"/>
                      </a:lnTo>
                      <a:lnTo>
                        <a:pt x="5643" y="0"/>
                      </a:lnTo>
                      <a:lnTo>
                        <a:pt x="5643" y="11381"/>
                      </a:lnTo>
                      <a:cubicBezTo>
                        <a:pt x="5643" y="13200"/>
                        <a:pt x="6030" y="14574"/>
                        <a:pt x="6801" y="15542"/>
                      </a:cubicBezTo>
                      <a:cubicBezTo>
                        <a:pt x="7572" y="16510"/>
                        <a:pt x="8790" y="16993"/>
                        <a:pt x="10455" y="16993"/>
                      </a:cubicBezTo>
                      <a:cubicBezTo>
                        <a:pt x="12038" y="16993"/>
                        <a:pt x="13317" y="16452"/>
                        <a:pt x="14353" y="15387"/>
                      </a:cubicBezTo>
                      <a:cubicBezTo>
                        <a:pt x="15368" y="14303"/>
                        <a:pt x="15895" y="12813"/>
                        <a:pt x="15895" y="10897"/>
                      </a:cubicBezTo>
                      <a:lnTo>
                        <a:pt x="15895" y="39"/>
                      </a:lnTo>
                      <a:lnTo>
                        <a:pt x="21600" y="39"/>
                      </a:lnTo>
                      <a:lnTo>
                        <a:pt x="21600" y="21096"/>
                      </a:lnTo>
                      <a:lnTo>
                        <a:pt x="16565" y="21096"/>
                      </a:lnTo>
                      <a:lnTo>
                        <a:pt x="16119" y="17535"/>
                      </a:lnTo>
                      <a:cubicBezTo>
                        <a:pt x="15428" y="18774"/>
                        <a:pt x="14454" y="19780"/>
                        <a:pt x="13155" y="20497"/>
                      </a:cubicBezTo>
                      <a:cubicBezTo>
                        <a:pt x="11856" y="21213"/>
                        <a:pt x="10353" y="21600"/>
                        <a:pt x="8628" y="2160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anchorCtr="0" anchor="ctr" bIns="0" lIns="0" spcFirstLastPara="1" rIns="0" wrap="square" tIns="0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346" name="Google Shape;346;p37"/>
                <p:cNvSpPr/>
                <p:nvPr/>
              </p:nvSpPr>
              <p:spPr>
                <a:xfrm>
                  <a:off x="230845" y="17018"/>
                  <a:ext cx="40121" cy="41542"/>
                </a:xfrm>
                <a:custGeom>
                  <a:rect b="b" l="l" r="r" t="t"/>
                  <a:pathLst>
                    <a:path extrusionOk="0" h="21600" w="21600">
                      <a:moveTo>
                        <a:pt x="11143" y="21600"/>
                      </a:moveTo>
                      <a:cubicBezTo>
                        <a:pt x="8966" y="21600"/>
                        <a:pt x="7043" y="21146"/>
                        <a:pt x="5375" y="20236"/>
                      </a:cubicBezTo>
                      <a:cubicBezTo>
                        <a:pt x="3708" y="19326"/>
                        <a:pt x="2394" y="18038"/>
                        <a:pt x="1432" y="16409"/>
                      </a:cubicBezTo>
                      <a:cubicBezTo>
                        <a:pt x="471" y="14779"/>
                        <a:pt x="0" y="12903"/>
                        <a:pt x="0" y="10800"/>
                      </a:cubicBezTo>
                      <a:cubicBezTo>
                        <a:pt x="0" y="8697"/>
                        <a:pt x="471" y="6821"/>
                        <a:pt x="1432" y="5191"/>
                      </a:cubicBezTo>
                      <a:cubicBezTo>
                        <a:pt x="2394" y="3562"/>
                        <a:pt x="3708" y="2293"/>
                        <a:pt x="5375" y="1364"/>
                      </a:cubicBezTo>
                      <a:cubicBezTo>
                        <a:pt x="7043" y="436"/>
                        <a:pt x="8966" y="0"/>
                        <a:pt x="11143" y="0"/>
                      </a:cubicBezTo>
                      <a:cubicBezTo>
                        <a:pt x="13870" y="0"/>
                        <a:pt x="16166" y="682"/>
                        <a:pt x="18029" y="2065"/>
                      </a:cubicBezTo>
                      <a:cubicBezTo>
                        <a:pt x="19893" y="3430"/>
                        <a:pt x="21090" y="5324"/>
                        <a:pt x="21600" y="7730"/>
                      </a:cubicBezTo>
                      <a:lnTo>
                        <a:pt x="15793" y="7730"/>
                      </a:lnTo>
                      <a:cubicBezTo>
                        <a:pt x="15498" y="6726"/>
                        <a:pt x="14930" y="5949"/>
                        <a:pt x="14086" y="5381"/>
                      </a:cubicBezTo>
                      <a:cubicBezTo>
                        <a:pt x="13243" y="4813"/>
                        <a:pt x="12242" y="4528"/>
                        <a:pt x="11104" y="4528"/>
                      </a:cubicBezTo>
                      <a:cubicBezTo>
                        <a:pt x="9574" y="4528"/>
                        <a:pt x="8299" y="5078"/>
                        <a:pt x="7239" y="6196"/>
                      </a:cubicBezTo>
                      <a:cubicBezTo>
                        <a:pt x="6180" y="7314"/>
                        <a:pt x="5650" y="8848"/>
                        <a:pt x="5650" y="10800"/>
                      </a:cubicBezTo>
                      <a:cubicBezTo>
                        <a:pt x="5650" y="12752"/>
                        <a:pt x="6180" y="14305"/>
                        <a:pt x="7239" y="15404"/>
                      </a:cubicBezTo>
                      <a:cubicBezTo>
                        <a:pt x="8299" y="16503"/>
                        <a:pt x="9593" y="17072"/>
                        <a:pt x="11104" y="17072"/>
                      </a:cubicBezTo>
                      <a:cubicBezTo>
                        <a:pt x="12242" y="17072"/>
                        <a:pt x="13243" y="16788"/>
                        <a:pt x="14086" y="16238"/>
                      </a:cubicBezTo>
                      <a:cubicBezTo>
                        <a:pt x="14930" y="15688"/>
                        <a:pt x="15498" y="14893"/>
                        <a:pt x="15793" y="13870"/>
                      </a:cubicBezTo>
                      <a:lnTo>
                        <a:pt x="21600" y="13870"/>
                      </a:lnTo>
                      <a:cubicBezTo>
                        <a:pt x="21090" y="16200"/>
                        <a:pt x="19893" y="18076"/>
                        <a:pt x="18029" y="19478"/>
                      </a:cubicBezTo>
                      <a:cubicBezTo>
                        <a:pt x="16166" y="20899"/>
                        <a:pt x="13870" y="21600"/>
                        <a:pt x="11143" y="2160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anchorCtr="0" anchor="ctr" bIns="0" lIns="0" spcFirstLastPara="1" rIns="0" wrap="square" tIns="0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347" name="Google Shape;347;p37"/>
                <p:cNvSpPr/>
                <p:nvPr/>
              </p:nvSpPr>
              <p:spPr>
                <a:xfrm>
                  <a:off x="276650" y="7325"/>
                  <a:ext cx="27732" cy="50324"/>
                </a:xfrm>
                <a:custGeom>
                  <a:rect b="b" l="l" r="r" t="t"/>
                  <a:pathLst>
                    <a:path extrusionOk="0" h="21600" w="21600">
                      <a:moveTo>
                        <a:pt x="15980" y="21585"/>
                      </a:moveTo>
                      <a:cubicBezTo>
                        <a:pt x="12744" y="21585"/>
                        <a:pt x="10161" y="21146"/>
                        <a:pt x="8203" y="20286"/>
                      </a:cubicBezTo>
                      <a:cubicBezTo>
                        <a:pt x="6245" y="19411"/>
                        <a:pt x="5279" y="17878"/>
                        <a:pt x="5279" y="15656"/>
                      </a:cubicBezTo>
                      <a:lnTo>
                        <a:pt x="5279" y="8243"/>
                      </a:lnTo>
                      <a:lnTo>
                        <a:pt x="0" y="8243"/>
                      </a:lnTo>
                      <a:lnTo>
                        <a:pt x="0" y="4567"/>
                      </a:lnTo>
                      <a:lnTo>
                        <a:pt x="5279" y="4567"/>
                      </a:lnTo>
                      <a:lnTo>
                        <a:pt x="6216" y="0"/>
                      </a:lnTo>
                      <a:lnTo>
                        <a:pt x="13255" y="0"/>
                      </a:lnTo>
                      <a:lnTo>
                        <a:pt x="13255" y="4567"/>
                      </a:lnTo>
                      <a:lnTo>
                        <a:pt x="21600" y="4567"/>
                      </a:lnTo>
                      <a:lnTo>
                        <a:pt x="21600" y="8243"/>
                      </a:lnTo>
                      <a:lnTo>
                        <a:pt x="13255" y="8243"/>
                      </a:lnTo>
                      <a:lnTo>
                        <a:pt x="13255" y="15688"/>
                      </a:lnTo>
                      <a:cubicBezTo>
                        <a:pt x="13255" y="16517"/>
                        <a:pt x="13567" y="17080"/>
                        <a:pt x="14220" y="17393"/>
                      </a:cubicBezTo>
                      <a:cubicBezTo>
                        <a:pt x="14873" y="17706"/>
                        <a:pt x="15980" y="17862"/>
                        <a:pt x="17541" y="17862"/>
                      </a:cubicBezTo>
                      <a:lnTo>
                        <a:pt x="21401" y="17862"/>
                      </a:lnTo>
                      <a:lnTo>
                        <a:pt x="21401" y="21600"/>
                      </a:lnTo>
                      <a:lnTo>
                        <a:pt x="15980" y="2160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anchorCtr="0" anchor="ctr" bIns="0" lIns="0" spcFirstLastPara="1" rIns="0" wrap="square" tIns="0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348" name="Google Shape;348;p37"/>
              <p:cNvGrpSpPr/>
              <p:nvPr/>
            </p:nvGrpSpPr>
            <p:grpSpPr>
              <a:xfrm>
                <a:off x="473" y="183073"/>
                <a:ext cx="506951" cy="75250"/>
                <a:chOff x="0" y="0"/>
                <a:chExt cx="506950" cy="75248"/>
              </a:xfrm>
            </p:grpSpPr>
            <p:sp>
              <p:nvSpPr>
                <p:cNvPr id="349" name="Google Shape;349;p37"/>
                <p:cNvSpPr/>
                <p:nvPr/>
              </p:nvSpPr>
              <p:spPr>
                <a:xfrm>
                  <a:off x="0" y="0"/>
                  <a:ext cx="43000" cy="58560"/>
                </a:xfrm>
                <a:custGeom>
                  <a:rect b="b" l="l" r="r" t="t"/>
                  <a:pathLst>
                    <a:path extrusionOk="0" h="21600" w="21600">
                      <a:moveTo>
                        <a:pt x="9793" y="21600"/>
                      </a:moveTo>
                      <a:cubicBezTo>
                        <a:pt x="7926" y="21600"/>
                        <a:pt x="6242" y="21264"/>
                        <a:pt x="4778" y="20592"/>
                      </a:cubicBezTo>
                      <a:cubicBezTo>
                        <a:pt x="3313" y="19920"/>
                        <a:pt x="2141" y="19006"/>
                        <a:pt x="1281" y="17850"/>
                      </a:cubicBezTo>
                      <a:cubicBezTo>
                        <a:pt x="421" y="16694"/>
                        <a:pt x="0" y="15377"/>
                        <a:pt x="0" y="13898"/>
                      </a:cubicBezTo>
                      <a:cubicBezTo>
                        <a:pt x="0" y="12419"/>
                        <a:pt x="421" y="11116"/>
                        <a:pt x="1281" y="9960"/>
                      </a:cubicBezTo>
                      <a:cubicBezTo>
                        <a:pt x="2141" y="8804"/>
                        <a:pt x="3295" y="7904"/>
                        <a:pt x="4778" y="7245"/>
                      </a:cubicBezTo>
                      <a:cubicBezTo>
                        <a:pt x="6242" y="6586"/>
                        <a:pt x="7926" y="6250"/>
                        <a:pt x="9793" y="6250"/>
                      </a:cubicBezTo>
                      <a:cubicBezTo>
                        <a:pt x="11294" y="6250"/>
                        <a:pt x="12594" y="6452"/>
                        <a:pt x="13729" y="6869"/>
                      </a:cubicBezTo>
                      <a:cubicBezTo>
                        <a:pt x="14864" y="7285"/>
                        <a:pt x="15761" y="7863"/>
                        <a:pt x="16456" y="8602"/>
                      </a:cubicBezTo>
                      <a:lnTo>
                        <a:pt x="16456" y="0"/>
                      </a:lnTo>
                      <a:lnTo>
                        <a:pt x="21600" y="0"/>
                      </a:lnTo>
                      <a:lnTo>
                        <a:pt x="21600" y="21223"/>
                      </a:lnTo>
                      <a:lnTo>
                        <a:pt x="17024" y="21223"/>
                      </a:lnTo>
                      <a:lnTo>
                        <a:pt x="16456" y="19127"/>
                      </a:lnTo>
                      <a:cubicBezTo>
                        <a:pt x="15816" y="19772"/>
                        <a:pt x="14955" y="20350"/>
                        <a:pt x="13912" y="20834"/>
                      </a:cubicBezTo>
                      <a:cubicBezTo>
                        <a:pt x="12850" y="21331"/>
                        <a:pt x="11477" y="21573"/>
                        <a:pt x="9793" y="21573"/>
                      </a:cubicBezTo>
                      <a:close/>
                      <a:moveTo>
                        <a:pt x="10873" y="18293"/>
                      </a:moveTo>
                      <a:cubicBezTo>
                        <a:pt x="12539" y="18293"/>
                        <a:pt x="13894" y="17890"/>
                        <a:pt x="14955" y="17070"/>
                      </a:cubicBezTo>
                      <a:cubicBezTo>
                        <a:pt x="16017" y="16250"/>
                        <a:pt x="16547" y="15215"/>
                        <a:pt x="16547" y="13925"/>
                      </a:cubicBezTo>
                      <a:cubicBezTo>
                        <a:pt x="16547" y="12635"/>
                        <a:pt x="16017" y="11600"/>
                        <a:pt x="14955" y="10780"/>
                      </a:cubicBezTo>
                      <a:cubicBezTo>
                        <a:pt x="13894" y="9960"/>
                        <a:pt x="12539" y="9557"/>
                        <a:pt x="10873" y="9557"/>
                      </a:cubicBezTo>
                      <a:cubicBezTo>
                        <a:pt x="9207" y="9557"/>
                        <a:pt x="7889" y="9960"/>
                        <a:pt x="6810" y="10766"/>
                      </a:cubicBezTo>
                      <a:cubicBezTo>
                        <a:pt x="5748" y="11573"/>
                        <a:pt x="5199" y="12608"/>
                        <a:pt x="5199" y="13885"/>
                      </a:cubicBezTo>
                      <a:cubicBezTo>
                        <a:pt x="5199" y="15162"/>
                        <a:pt x="5730" y="16210"/>
                        <a:pt x="6810" y="17043"/>
                      </a:cubicBezTo>
                      <a:cubicBezTo>
                        <a:pt x="7889" y="17877"/>
                        <a:pt x="9226" y="18280"/>
                        <a:pt x="10873" y="1828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anchorCtr="0" anchor="ctr" bIns="0" lIns="0" spcFirstLastPara="1" rIns="0" wrap="square" tIns="0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350" name="Google Shape;350;p37"/>
                <p:cNvSpPr/>
                <p:nvPr/>
              </p:nvSpPr>
              <p:spPr>
                <a:xfrm>
                  <a:off x="52072" y="17017"/>
                  <a:ext cx="40413" cy="41542"/>
                </a:xfrm>
                <a:custGeom>
                  <a:rect b="b" l="l" r="r" t="t"/>
                  <a:pathLst>
                    <a:path extrusionOk="0" h="21600" w="21600">
                      <a:moveTo>
                        <a:pt x="10985" y="21600"/>
                      </a:moveTo>
                      <a:cubicBezTo>
                        <a:pt x="8843" y="21600"/>
                        <a:pt x="6953" y="21164"/>
                        <a:pt x="5298" y="20274"/>
                      </a:cubicBezTo>
                      <a:cubicBezTo>
                        <a:pt x="3642" y="19383"/>
                        <a:pt x="2357" y="18133"/>
                        <a:pt x="1403" y="16541"/>
                      </a:cubicBezTo>
                      <a:cubicBezTo>
                        <a:pt x="448" y="14950"/>
                        <a:pt x="0" y="13074"/>
                        <a:pt x="0" y="10971"/>
                      </a:cubicBezTo>
                      <a:cubicBezTo>
                        <a:pt x="0" y="8868"/>
                        <a:pt x="468" y="6935"/>
                        <a:pt x="1383" y="5287"/>
                      </a:cubicBezTo>
                      <a:cubicBezTo>
                        <a:pt x="2318" y="3619"/>
                        <a:pt x="3584" y="2330"/>
                        <a:pt x="5220" y="1402"/>
                      </a:cubicBezTo>
                      <a:cubicBezTo>
                        <a:pt x="6856" y="474"/>
                        <a:pt x="8784" y="0"/>
                        <a:pt x="11004" y="0"/>
                      </a:cubicBezTo>
                      <a:cubicBezTo>
                        <a:pt x="13088" y="0"/>
                        <a:pt x="14919" y="436"/>
                        <a:pt x="16516" y="1326"/>
                      </a:cubicBezTo>
                      <a:cubicBezTo>
                        <a:pt x="18113" y="2217"/>
                        <a:pt x="19360" y="3430"/>
                        <a:pt x="20256" y="4964"/>
                      </a:cubicBezTo>
                      <a:cubicBezTo>
                        <a:pt x="21152" y="6499"/>
                        <a:pt x="21600" y="8204"/>
                        <a:pt x="21600" y="10099"/>
                      </a:cubicBezTo>
                      <a:cubicBezTo>
                        <a:pt x="21600" y="10402"/>
                        <a:pt x="21600" y="10724"/>
                        <a:pt x="21580" y="11046"/>
                      </a:cubicBezTo>
                      <a:cubicBezTo>
                        <a:pt x="21580" y="11387"/>
                        <a:pt x="21541" y="11728"/>
                        <a:pt x="21522" y="12089"/>
                      </a:cubicBezTo>
                      <a:lnTo>
                        <a:pt x="5414" y="12089"/>
                      </a:lnTo>
                      <a:cubicBezTo>
                        <a:pt x="5531" y="13699"/>
                        <a:pt x="6096" y="14950"/>
                        <a:pt x="7148" y="15878"/>
                      </a:cubicBezTo>
                      <a:cubicBezTo>
                        <a:pt x="8180" y="16788"/>
                        <a:pt x="9446" y="17242"/>
                        <a:pt x="10927" y="17242"/>
                      </a:cubicBezTo>
                      <a:cubicBezTo>
                        <a:pt x="12037" y="17242"/>
                        <a:pt x="12972" y="16996"/>
                        <a:pt x="13731" y="16522"/>
                      </a:cubicBezTo>
                      <a:cubicBezTo>
                        <a:pt x="14491" y="16030"/>
                        <a:pt x="15056" y="15404"/>
                        <a:pt x="15426" y="14627"/>
                      </a:cubicBezTo>
                      <a:lnTo>
                        <a:pt x="20976" y="14627"/>
                      </a:lnTo>
                      <a:cubicBezTo>
                        <a:pt x="20587" y="15935"/>
                        <a:pt x="19905" y="17110"/>
                        <a:pt x="18990" y="18171"/>
                      </a:cubicBezTo>
                      <a:cubicBezTo>
                        <a:pt x="18055" y="19232"/>
                        <a:pt x="16925" y="20084"/>
                        <a:pt x="15582" y="20691"/>
                      </a:cubicBezTo>
                      <a:cubicBezTo>
                        <a:pt x="14237" y="21297"/>
                        <a:pt x="12699" y="21600"/>
                        <a:pt x="10985" y="21600"/>
                      </a:cubicBezTo>
                      <a:close/>
                      <a:moveTo>
                        <a:pt x="11024" y="4320"/>
                      </a:moveTo>
                      <a:cubicBezTo>
                        <a:pt x="9680" y="4320"/>
                        <a:pt x="8511" y="4680"/>
                        <a:pt x="7479" y="5419"/>
                      </a:cubicBezTo>
                      <a:cubicBezTo>
                        <a:pt x="6447" y="6158"/>
                        <a:pt x="5804" y="7276"/>
                        <a:pt x="5512" y="8754"/>
                      </a:cubicBezTo>
                      <a:lnTo>
                        <a:pt x="16069" y="8754"/>
                      </a:lnTo>
                      <a:cubicBezTo>
                        <a:pt x="15990" y="7389"/>
                        <a:pt x="15465" y="6309"/>
                        <a:pt x="14530" y="5514"/>
                      </a:cubicBezTo>
                      <a:cubicBezTo>
                        <a:pt x="13595" y="4718"/>
                        <a:pt x="12426" y="4301"/>
                        <a:pt x="11024" y="4301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anchorCtr="0" anchor="ctr" bIns="0" lIns="0" spcFirstLastPara="1" rIns="0" wrap="square" tIns="0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351" name="Google Shape;351;p37"/>
                <p:cNvSpPr/>
                <p:nvPr/>
              </p:nvSpPr>
              <p:spPr>
                <a:xfrm>
                  <a:off x="95727" y="17928"/>
                  <a:ext cx="41542" cy="39647"/>
                </a:xfrm>
                <a:custGeom>
                  <a:rect b="b" l="l" r="r" t="t"/>
                  <a:pathLst>
                    <a:path extrusionOk="0" h="21600" w="21600">
                      <a:moveTo>
                        <a:pt x="7560" y="21600"/>
                      </a:moveTo>
                      <a:lnTo>
                        <a:pt x="0" y="0"/>
                      </a:lnTo>
                      <a:lnTo>
                        <a:pt x="5570" y="0"/>
                      </a:lnTo>
                      <a:lnTo>
                        <a:pt x="10800" y="16319"/>
                      </a:lnTo>
                      <a:lnTo>
                        <a:pt x="16030" y="0"/>
                      </a:lnTo>
                      <a:lnTo>
                        <a:pt x="21600" y="0"/>
                      </a:lnTo>
                      <a:lnTo>
                        <a:pt x="14002" y="21600"/>
                      </a:lnTo>
                      <a:lnTo>
                        <a:pt x="7560" y="2160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anchorCtr="0" anchor="ctr" bIns="0" lIns="0" spcFirstLastPara="1" rIns="0" wrap="square" tIns="0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352" name="Google Shape;352;p37"/>
                <p:cNvSpPr/>
                <p:nvPr/>
              </p:nvSpPr>
              <p:spPr>
                <a:xfrm>
                  <a:off x="140547" y="17017"/>
                  <a:ext cx="40413" cy="41542"/>
                </a:xfrm>
                <a:custGeom>
                  <a:rect b="b" l="l" r="r" t="t"/>
                  <a:pathLst>
                    <a:path extrusionOk="0" h="21600" w="21600">
                      <a:moveTo>
                        <a:pt x="10985" y="21600"/>
                      </a:moveTo>
                      <a:cubicBezTo>
                        <a:pt x="8843" y="21600"/>
                        <a:pt x="6953" y="21164"/>
                        <a:pt x="5298" y="20274"/>
                      </a:cubicBezTo>
                      <a:cubicBezTo>
                        <a:pt x="3642" y="19383"/>
                        <a:pt x="2357" y="18133"/>
                        <a:pt x="1403" y="16541"/>
                      </a:cubicBezTo>
                      <a:cubicBezTo>
                        <a:pt x="448" y="14950"/>
                        <a:pt x="0" y="13074"/>
                        <a:pt x="0" y="10971"/>
                      </a:cubicBezTo>
                      <a:cubicBezTo>
                        <a:pt x="0" y="8868"/>
                        <a:pt x="468" y="6935"/>
                        <a:pt x="1383" y="5287"/>
                      </a:cubicBezTo>
                      <a:cubicBezTo>
                        <a:pt x="2298" y="3619"/>
                        <a:pt x="3584" y="2330"/>
                        <a:pt x="5220" y="1402"/>
                      </a:cubicBezTo>
                      <a:cubicBezTo>
                        <a:pt x="6856" y="474"/>
                        <a:pt x="8784" y="0"/>
                        <a:pt x="11004" y="0"/>
                      </a:cubicBezTo>
                      <a:cubicBezTo>
                        <a:pt x="13088" y="0"/>
                        <a:pt x="14919" y="436"/>
                        <a:pt x="16516" y="1326"/>
                      </a:cubicBezTo>
                      <a:cubicBezTo>
                        <a:pt x="18113" y="2217"/>
                        <a:pt x="19360" y="3430"/>
                        <a:pt x="20256" y="4964"/>
                      </a:cubicBezTo>
                      <a:cubicBezTo>
                        <a:pt x="21152" y="6499"/>
                        <a:pt x="21600" y="8204"/>
                        <a:pt x="21600" y="10099"/>
                      </a:cubicBezTo>
                      <a:cubicBezTo>
                        <a:pt x="21600" y="10402"/>
                        <a:pt x="21600" y="10724"/>
                        <a:pt x="21580" y="11046"/>
                      </a:cubicBezTo>
                      <a:cubicBezTo>
                        <a:pt x="21580" y="11387"/>
                        <a:pt x="21541" y="11728"/>
                        <a:pt x="21522" y="12089"/>
                      </a:cubicBezTo>
                      <a:lnTo>
                        <a:pt x="5414" y="12089"/>
                      </a:lnTo>
                      <a:cubicBezTo>
                        <a:pt x="5531" y="13699"/>
                        <a:pt x="6096" y="14950"/>
                        <a:pt x="7148" y="15878"/>
                      </a:cubicBezTo>
                      <a:cubicBezTo>
                        <a:pt x="8180" y="16788"/>
                        <a:pt x="9446" y="17242"/>
                        <a:pt x="10927" y="17242"/>
                      </a:cubicBezTo>
                      <a:cubicBezTo>
                        <a:pt x="12037" y="17242"/>
                        <a:pt x="12972" y="16996"/>
                        <a:pt x="13731" y="16522"/>
                      </a:cubicBezTo>
                      <a:cubicBezTo>
                        <a:pt x="14491" y="16030"/>
                        <a:pt x="15056" y="15404"/>
                        <a:pt x="15426" y="14627"/>
                      </a:cubicBezTo>
                      <a:lnTo>
                        <a:pt x="20976" y="14627"/>
                      </a:lnTo>
                      <a:cubicBezTo>
                        <a:pt x="20587" y="15935"/>
                        <a:pt x="19925" y="17110"/>
                        <a:pt x="18990" y="18171"/>
                      </a:cubicBezTo>
                      <a:cubicBezTo>
                        <a:pt x="18055" y="19232"/>
                        <a:pt x="16925" y="20084"/>
                        <a:pt x="15582" y="20691"/>
                      </a:cubicBezTo>
                      <a:cubicBezTo>
                        <a:pt x="14237" y="21297"/>
                        <a:pt x="12699" y="21600"/>
                        <a:pt x="10985" y="21600"/>
                      </a:cubicBezTo>
                      <a:close/>
                      <a:moveTo>
                        <a:pt x="11024" y="4320"/>
                      </a:moveTo>
                      <a:cubicBezTo>
                        <a:pt x="9680" y="4320"/>
                        <a:pt x="8511" y="4680"/>
                        <a:pt x="7479" y="5419"/>
                      </a:cubicBezTo>
                      <a:cubicBezTo>
                        <a:pt x="6447" y="6158"/>
                        <a:pt x="5804" y="7276"/>
                        <a:pt x="5512" y="8754"/>
                      </a:cubicBezTo>
                      <a:lnTo>
                        <a:pt x="16069" y="8754"/>
                      </a:lnTo>
                      <a:cubicBezTo>
                        <a:pt x="15990" y="7389"/>
                        <a:pt x="15465" y="6309"/>
                        <a:pt x="14530" y="5514"/>
                      </a:cubicBezTo>
                      <a:cubicBezTo>
                        <a:pt x="13595" y="4718"/>
                        <a:pt x="12426" y="4301"/>
                        <a:pt x="11024" y="4301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anchorCtr="0" anchor="ctr" bIns="0" lIns="0" spcFirstLastPara="1" rIns="0" wrap="square" tIns="0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353" name="Google Shape;353;p37"/>
                <p:cNvSpPr/>
                <p:nvPr/>
              </p:nvSpPr>
              <p:spPr>
                <a:xfrm>
                  <a:off x="188402" y="35"/>
                  <a:ext cx="12701" cy="57539"/>
                </a:xfrm>
                <a:prstGeom prst="rect">
                  <a:avLst/>
                </a:prstGeom>
                <a:solidFill>
                  <a:srgbClr val="FFFFFF"/>
                </a:solidFill>
                <a:ln>
                  <a:noFill/>
                </a:ln>
              </p:spPr>
              <p:txBody>
                <a:bodyPr anchorCtr="0" anchor="ctr" bIns="0" lIns="0" spcFirstLastPara="1" rIns="0" wrap="square" tIns="0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354" name="Google Shape;354;p37"/>
                <p:cNvSpPr/>
                <p:nvPr/>
              </p:nvSpPr>
              <p:spPr>
                <a:xfrm>
                  <a:off x="209054" y="17017"/>
                  <a:ext cx="40631" cy="41542"/>
                </a:xfrm>
                <a:custGeom>
                  <a:rect b="b" l="l" r="r" t="t"/>
                  <a:pathLst>
                    <a:path extrusionOk="0" h="21600" w="21600">
                      <a:moveTo>
                        <a:pt x="10790" y="21600"/>
                      </a:moveTo>
                      <a:cubicBezTo>
                        <a:pt x="8756" y="21600"/>
                        <a:pt x="6916" y="21146"/>
                        <a:pt x="5289" y="20236"/>
                      </a:cubicBezTo>
                      <a:cubicBezTo>
                        <a:pt x="3661" y="19326"/>
                        <a:pt x="2364" y="18057"/>
                        <a:pt x="1414" y="16427"/>
                      </a:cubicBezTo>
                      <a:cubicBezTo>
                        <a:pt x="465" y="14798"/>
                        <a:pt x="0" y="12922"/>
                        <a:pt x="0" y="10800"/>
                      </a:cubicBezTo>
                      <a:cubicBezTo>
                        <a:pt x="0" y="8678"/>
                        <a:pt x="484" y="6783"/>
                        <a:pt x="1453" y="5173"/>
                      </a:cubicBezTo>
                      <a:cubicBezTo>
                        <a:pt x="2422" y="3543"/>
                        <a:pt x="3719" y="2293"/>
                        <a:pt x="5347" y="1364"/>
                      </a:cubicBezTo>
                      <a:cubicBezTo>
                        <a:pt x="6974" y="436"/>
                        <a:pt x="8814" y="0"/>
                        <a:pt x="10848" y="0"/>
                      </a:cubicBezTo>
                      <a:cubicBezTo>
                        <a:pt x="12882" y="0"/>
                        <a:pt x="14684" y="455"/>
                        <a:pt x="16311" y="1364"/>
                      </a:cubicBezTo>
                      <a:cubicBezTo>
                        <a:pt x="17939" y="2274"/>
                        <a:pt x="19237" y="3543"/>
                        <a:pt x="20186" y="5173"/>
                      </a:cubicBezTo>
                      <a:cubicBezTo>
                        <a:pt x="21135" y="6802"/>
                        <a:pt x="21600" y="8678"/>
                        <a:pt x="21600" y="10800"/>
                      </a:cubicBezTo>
                      <a:cubicBezTo>
                        <a:pt x="21600" y="12922"/>
                        <a:pt x="21135" y="14817"/>
                        <a:pt x="20186" y="16427"/>
                      </a:cubicBezTo>
                      <a:cubicBezTo>
                        <a:pt x="19237" y="18057"/>
                        <a:pt x="17939" y="19307"/>
                        <a:pt x="16292" y="20236"/>
                      </a:cubicBezTo>
                      <a:cubicBezTo>
                        <a:pt x="14645" y="21146"/>
                        <a:pt x="12824" y="21600"/>
                        <a:pt x="10810" y="21600"/>
                      </a:cubicBezTo>
                      <a:close/>
                      <a:moveTo>
                        <a:pt x="10790" y="16996"/>
                      </a:moveTo>
                      <a:cubicBezTo>
                        <a:pt x="12205" y="16996"/>
                        <a:pt x="13444" y="16485"/>
                        <a:pt x="14491" y="15442"/>
                      </a:cubicBezTo>
                      <a:cubicBezTo>
                        <a:pt x="15537" y="14400"/>
                        <a:pt x="16060" y="12866"/>
                        <a:pt x="16060" y="10819"/>
                      </a:cubicBezTo>
                      <a:cubicBezTo>
                        <a:pt x="16060" y="8773"/>
                        <a:pt x="15537" y="7219"/>
                        <a:pt x="14491" y="6177"/>
                      </a:cubicBezTo>
                      <a:cubicBezTo>
                        <a:pt x="13444" y="5135"/>
                        <a:pt x="12224" y="4623"/>
                        <a:pt x="10829" y="4623"/>
                      </a:cubicBezTo>
                      <a:cubicBezTo>
                        <a:pt x="9434" y="4623"/>
                        <a:pt x="8137" y="5135"/>
                        <a:pt x="7109" y="6177"/>
                      </a:cubicBezTo>
                      <a:cubicBezTo>
                        <a:pt x="6083" y="7219"/>
                        <a:pt x="5560" y="8754"/>
                        <a:pt x="5560" y="10819"/>
                      </a:cubicBezTo>
                      <a:cubicBezTo>
                        <a:pt x="5560" y="12884"/>
                        <a:pt x="6083" y="14419"/>
                        <a:pt x="7109" y="15442"/>
                      </a:cubicBezTo>
                      <a:cubicBezTo>
                        <a:pt x="8137" y="16485"/>
                        <a:pt x="9376" y="16996"/>
                        <a:pt x="10790" y="16996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anchorCtr="0" anchor="ctr" bIns="0" lIns="0" spcFirstLastPara="1" rIns="0" wrap="square" tIns="0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355" name="Google Shape;355;p37"/>
                <p:cNvSpPr/>
                <p:nvPr/>
              </p:nvSpPr>
              <p:spPr>
                <a:xfrm>
                  <a:off x="258758" y="17016"/>
                  <a:ext cx="43000" cy="58232"/>
                </a:xfrm>
                <a:custGeom>
                  <a:rect b="b" l="l" r="r" t="t"/>
                  <a:pathLst>
                    <a:path extrusionOk="0" h="21600" w="21600">
                      <a:moveTo>
                        <a:pt x="0" y="21573"/>
                      </a:moveTo>
                      <a:lnTo>
                        <a:pt x="0" y="351"/>
                      </a:lnTo>
                      <a:lnTo>
                        <a:pt x="4576" y="351"/>
                      </a:lnTo>
                      <a:lnTo>
                        <a:pt x="5144" y="2460"/>
                      </a:lnTo>
                      <a:cubicBezTo>
                        <a:pt x="5784" y="1811"/>
                        <a:pt x="6626" y="1230"/>
                        <a:pt x="7688" y="743"/>
                      </a:cubicBezTo>
                      <a:cubicBezTo>
                        <a:pt x="8750" y="257"/>
                        <a:pt x="10123" y="0"/>
                        <a:pt x="11807" y="0"/>
                      </a:cubicBezTo>
                      <a:cubicBezTo>
                        <a:pt x="13674" y="0"/>
                        <a:pt x="15358" y="338"/>
                        <a:pt x="16822" y="1014"/>
                      </a:cubicBezTo>
                      <a:cubicBezTo>
                        <a:pt x="18287" y="1690"/>
                        <a:pt x="19458" y="2609"/>
                        <a:pt x="20319" y="3771"/>
                      </a:cubicBezTo>
                      <a:cubicBezTo>
                        <a:pt x="21179" y="4934"/>
                        <a:pt x="21600" y="6258"/>
                        <a:pt x="21600" y="7745"/>
                      </a:cubicBezTo>
                      <a:cubicBezTo>
                        <a:pt x="21600" y="9232"/>
                        <a:pt x="21179" y="10543"/>
                        <a:pt x="20319" y="11706"/>
                      </a:cubicBezTo>
                      <a:cubicBezTo>
                        <a:pt x="19458" y="12868"/>
                        <a:pt x="18305" y="13774"/>
                        <a:pt x="16822" y="14436"/>
                      </a:cubicBezTo>
                      <a:cubicBezTo>
                        <a:pt x="15339" y="15098"/>
                        <a:pt x="13674" y="15423"/>
                        <a:pt x="11807" y="15423"/>
                      </a:cubicBezTo>
                      <a:cubicBezTo>
                        <a:pt x="10306" y="15423"/>
                        <a:pt x="9006" y="15220"/>
                        <a:pt x="7871" y="14801"/>
                      </a:cubicBezTo>
                      <a:cubicBezTo>
                        <a:pt x="6736" y="14382"/>
                        <a:pt x="5839" y="13801"/>
                        <a:pt x="5144" y="13057"/>
                      </a:cubicBezTo>
                      <a:lnTo>
                        <a:pt x="5144" y="21600"/>
                      </a:lnTo>
                      <a:lnTo>
                        <a:pt x="0" y="21600"/>
                      </a:lnTo>
                      <a:close/>
                      <a:moveTo>
                        <a:pt x="10727" y="12084"/>
                      </a:moveTo>
                      <a:cubicBezTo>
                        <a:pt x="12356" y="12084"/>
                        <a:pt x="13710" y="11679"/>
                        <a:pt x="14790" y="10868"/>
                      </a:cubicBezTo>
                      <a:cubicBezTo>
                        <a:pt x="15852" y="10056"/>
                        <a:pt x="16401" y="9016"/>
                        <a:pt x="16401" y="7718"/>
                      </a:cubicBezTo>
                      <a:cubicBezTo>
                        <a:pt x="16401" y="6421"/>
                        <a:pt x="15870" y="5380"/>
                        <a:pt x="14790" y="4542"/>
                      </a:cubicBezTo>
                      <a:cubicBezTo>
                        <a:pt x="13710" y="3717"/>
                        <a:pt x="12374" y="3298"/>
                        <a:pt x="10727" y="3298"/>
                      </a:cubicBezTo>
                      <a:cubicBezTo>
                        <a:pt x="9079" y="3298"/>
                        <a:pt x="7706" y="3703"/>
                        <a:pt x="6645" y="4528"/>
                      </a:cubicBezTo>
                      <a:cubicBezTo>
                        <a:pt x="5583" y="5353"/>
                        <a:pt x="5052" y="6407"/>
                        <a:pt x="5052" y="7691"/>
                      </a:cubicBezTo>
                      <a:cubicBezTo>
                        <a:pt x="5052" y="8975"/>
                        <a:pt x="5583" y="10029"/>
                        <a:pt x="6645" y="10854"/>
                      </a:cubicBezTo>
                      <a:cubicBezTo>
                        <a:pt x="7706" y="11679"/>
                        <a:pt x="9061" y="12084"/>
                        <a:pt x="10727" y="12084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anchorCtr="0" anchor="ctr" bIns="0" lIns="0" spcFirstLastPara="1" rIns="0" wrap="square" tIns="0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356" name="Google Shape;356;p37"/>
                <p:cNvSpPr/>
                <p:nvPr/>
              </p:nvSpPr>
              <p:spPr>
                <a:xfrm>
                  <a:off x="310757" y="16944"/>
                  <a:ext cx="65192" cy="40631"/>
                </a:xfrm>
                <a:custGeom>
                  <a:rect b="b" l="l" r="r" t="t"/>
                  <a:pathLst>
                    <a:path extrusionOk="0" h="21600" w="21600">
                      <a:moveTo>
                        <a:pt x="24" y="21600"/>
                      </a:moveTo>
                      <a:lnTo>
                        <a:pt x="24" y="523"/>
                      </a:lnTo>
                      <a:lnTo>
                        <a:pt x="3018" y="523"/>
                      </a:lnTo>
                      <a:lnTo>
                        <a:pt x="3308" y="3371"/>
                      </a:lnTo>
                      <a:cubicBezTo>
                        <a:pt x="3731" y="2344"/>
                        <a:pt x="4286" y="1531"/>
                        <a:pt x="4987" y="930"/>
                      </a:cubicBezTo>
                      <a:cubicBezTo>
                        <a:pt x="5687" y="329"/>
                        <a:pt x="6496" y="19"/>
                        <a:pt x="7413" y="19"/>
                      </a:cubicBezTo>
                      <a:cubicBezTo>
                        <a:pt x="9442" y="19"/>
                        <a:pt x="10878" y="1279"/>
                        <a:pt x="11724" y="3797"/>
                      </a:cubicBezTo>
                      <a:cubicBezTo>
                        <a:pt x="12194" y="2635"/>
                        <a:pt x="12834" y="1724"/>
                        <a:pt x="13643" y="1027"/>
                      </a:cubicBezTo>
                      <a:cubicBezTo>
                        <a:pt x="14452" y="349"/>
                        <a:pt x="15322" y="0"/>
                        <a:pt x="16275" y="0"/>
                      </a:cubicBezTo>
                      <a:cubicBezTo>
                        <a:pt x="17990" y="0"/>
                        <a:pt x="19306" y="813"/>
                        <a:pt x="20223" y="2460"/>
                      </a:cubicBezTo>
                      <a:cubicBezTo>
                        <a:pt x="21141" y="4107"/>
                        <a:pt x="21600" y="6509"/>
                        <a:pt x="21600" y="9686"/>
                      </a:cubicBezTo>
                      <a:lnTo>
                        <a:pt x="21600" y="21581"/>
                      </a:lnTo>
                      <a:lnTo>
                        <a:pt x="18207" y="21581"/>
                      </a:lnTo>
                      <a:lnTo>
                        <a:pt x="18207" y="10190"/>
                      </a:lnTo>
                      <a:cubicBezTo>
                        <a:pt x="18207" y="8369"/>
                        <a:pt x="17990" y="6994"/>
                        <a:pt x="17555" y="6025"/>
                      </a:cubicBezTo>
                      <a:cubicBezTo>
                        <a:pt x="17120" y="5056"/>
                        <a:pt x="16456" y="4572"/>
                        <a:pt x="15551" y="4572"/>
                      </a:cubicBezTo>
                      <a:cubicBezTo>
                        <a:pt x="14645" y="4572"/>
                        <a:pt x="13897" y="5114"/>
                        <a:pt x="13341" y="6180"/>
                      </a:cubicBezTo>
                      <a:cubicBezTo>
                        <a:pt x="12786" y="7245"/>
                        <a:pt x="12509" y="8756"/>
                        <a:pt x="12509" y="10674"/>
                      </a:cubicBezTo>
                      <a:lnTo>
                        <a:pt x="12509" y="21542"/>
                      </a:lnTo>
                      <a:lnTo>
                        <a:pt x="9116" y="21542"/>
                      </a:lnTo>
                      <a:lnTo>
                        <a:pt x="9116" y="10151"/>
                      </a:lnTo>
                      <a:cubicBezTo>
                        <a:pt x="9116" y="8330"/>
                        <a:pt x="8898" y="6955"/>
                        <a:pt x="8452" y="5986"/>
                      </a:cubicBezTo>
                      <a:cubicBezTo>
                        <a:pt x="8005" y="5017"/>
                        <a:pt x="7329" y="4533"/>
                        <a:pt x="6411" y="4533"/>
                      </a:cubicBezTo>
                      <a:cubicBezTo>
                        <a:pt x="5494" y="4533"/>
                        <a:pt x="4781" y="5075"/>
                        <a:pt x="4226" y="6141"/>
                      </a:cubicBezTo>
                      <a:cubicBezTo>
                        <a:pt x="3671" y="7226"/>
                        <a:pt x="3393" y="8718"/>
                        <a:pt x="3393" y="10635"/>
                      </a:cubicBezTo>
                      <a:lnTo>
                        <a:pt x="3393" y="21503"/>
                      </a:lnTo>
                      <a:lnTo>
                        <a:pt x="0" y="21503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anchorCtr="0" anchor="ctr" bIns="0" lIns="0" spcFirstLastPara="1" rIns="0" wrap="square" tIns="0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357" name="Google Shape;357;p37"/>
                <p:cNvSpPr/>
                <p:nvPr/>
              </p:nvSpPr>
              <p:spPr>
                <a:xfrm>
                  <a:off x="384438" y="17017"/>
                  <a:ext cx="40413" cy="41542"/>
                </a:xfrm>
                <a:custGeom>
                  <a:rect b="b" l="l" r="r" t="t"/>
                  <a:pathLst>
                    <a:path extrusionOk="0" h="21600" w="21600">
                      <a:moveTo>
                        <a:pt x="10985" y="21600"/>
                      </a:moveTo>
                      <a:cubicBezTo>
                        <a:pt x="8843" y="21600"/>
                        <a:pt x="6953" y="21164"/>
                        <a:pt x="5298" y="20274"/>
                      </a:cubicBezTo>
                      <a:cubicBezTo>
                        <a:pt x="3642" y="19383"/>
                        <a:pt x="2357" y="18133"/>
                        <a:pt x="1403" y="16541"/>
                      </a:cubicBezTo>
                      <a:cubicBezTo>
                        <a:pt x="448" y="14950"/>
                        <a:pt x="0" y="13074"/>
                        <a:pt x="0" y="10971"/>
                      </a:cubicBezTo>
                      <a:cubicBezTo>
                        <a:pt x="0" y="8868"/>
                        <a:pt x="468" y="6935"/>
                        <a:pt x="1383" y="5287"/>
                      </a:cubicBezTo>
                      <a:cubicBezTo>
                        <a:pt x="2298" y="3619"/>
                        <a:pt x="3584" y="2330"/>
                        <a:pt x="5220" y="1402"/>
                      </a:cubicBezTo>
                      <a:cubicBezTo>
                        <a:pt x="6856" y="474"/>
                        <a:pt x="8784" y="0"/>
                        <a:pt x="11004" y="0"/>
                      </a:cubicBezTo>
                      <a:cubicBezTo>
                        <a:pt x="13088" y="0"/>
                        <a:pt x="14919" y="436"/>
                        <a:pt x="16516" y="1326"/>
                      </a:cubicBezTo>
                      <a:cubicBezTo>
                        <a:pt x="18113" y="2217"/>
                        <a:pt x="19360" y="3430"/>
                        <a:pt x="20256" y="4964"/>
                      </a:cubicBezTo>
                      <a:cubicBezTo>
                        <a:pt x="21152" y="6499"/>
                        <a:pt x="21600" y="8204"/>
                        <a:pt x="21600" y="10099"/>
                      </a:cubicBezTo>
                      <a:cubicBezTo>
                        <a:pt x="21600" y="10402"/>
                        <a:pt x="21600" y="10724"/>
                        <a:pt x="21580" y="11046"/>
                      </a:cubicBezTo>
                      <a:cubicBezTo>
                        <a:pt x="21580" y="11387"/>
                        <a:pt x="21541" y="11728"/>
                        <a:pt x="21522" y="12089"/>
                      </a:cubicBezTo>
                      <a:lnTo>
                        <a:pt x="5414" y="12089"/>
                      </a:lnTo>
                      <a:cubicBezTo>
                        <a:pt x="5531" y="13699"/>
                        <a:pt x="6096" y="14950"/>
                        <a:pt x="7148" y="15878"/>
                      </a:cubicBezTo>
                      <a:cubicBezTo>
                        <a:pt x="8180" y="16788"/>
                        <a:pt x="9446" y="17242"/>
                        <a:pt x="10927" y="17242"/>
                      </a:cubicBezTo>
                      <a:cubicBezTo>
                        <a:pt x="12037" y="17242"/>
                        <a:pt x="12972" y="16996"/>
                        <a:pt x="13731" y="16522"/>
                      </a:cubicBezTo>
                      <a:cubicBezTo>
                        <a:pt x="14491" y="16030"/>
                        <a:pt x="15056" y="15404"/>
                        <a:pt x="15426" y="14627"/>
                      </a:cubicBezTo>
                      <a:lnTo>
                        <a:pt x="20976" y="14627"/>
                      </a:lnTo>
                      <a:cubicBezTo>
                        <a:pt x="20587" y="15935"/>
                        <a:pt x="19925" y="17110"/>
                        <a:pt x="18990" y="18171"/>
                      </a:cubicBezTo>
                      <a:cubicBezTo>
                        <a:pt x="18055" y="19232"/>
                        <a:pt x="16925" y="20084"/>
                        <a:pt x="15582" y="20691"/>
                      </a:cubicBezTo>
                      <a:cubicBezTo>
                        <a:pt x="14238" y="21297"/>
                        <a:pt x="12699" y="21600"/>
                        <a:pt x="10985" y="21600"/>
                      </a:cubicBezTo>
                      <a:close/>
                      <a:moveTo>
                        <a:pt x="11024" y="4320"/>
                      </a:moveTo>
                      <a:cubicBezTo>
                        <a:pt x="9680" y="4320"/>
                        <a:pt x="8511" y="4680"/>
                        <a:pt x="7479" y="5419"/>
                      </a:cubicBezTo>
                      <a:cubicBezTo>
                        <a:pt x="6447" y="6158"/>
                        <a:pt x="5804" y="7276"/>
                        <a:pt x="5512" y="8754"/>
                      </a:cubicBezTo>
                      <a:lnTo>
                        <a:pt x="16069" y="8754"/>
                      </a:lnTo>
                      <a:cubicBezTo>
                        <a:pt x="15990" y="7389"/>
                        <a:pt x="15465" y="6309"/>
                        <a:pt x="14530" y="5514"/>
                      </a:cubicBezTo>
                      <a:cubicBezTo>
                        <a:pt x="13595" y="4718"/>
                        <a:pt x="12426" y="4301"/>
                        <a:pt x="11024" y="4301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anchorCtr="0" anchor="ctr" bIns="0" lIns="0" spcFirstLastPara="1" rIns="0" wrap="square" tIns="0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358" name="Google Shape;358;p37"/>
                <p:cNvSpPr/>
                <p:nvPr/>
              </p:nvSpPr>
              <p:spPr>
                <a:xfrm>
                  <a:off x="433486" y="16980"/>
                  <a:ext cx="38882" cy="40595"/>
                </a:xfrm>
                <a:custGeom>
                  <a:rect b="b" l="l" r="r" t="t"/>
                  <a:pathLst>
                    <a:path extrusionOk="0" h="21600" w="21600">
                      <a:moveTo>
                        <a:pt x="0" y="21600"/>
                      </a:moveTo>
                      <a:lnTo>
                        <a:pt x="0" y="504"/>
                      </a:lnTo>
                      <a:lnTo>
                        <a:pt x="5020" y="504"/>
                      </a:lnTo>
                      <a:lnTo>
                        <a:pt x="5466" y="4072"/>
                      </a:lnTo>
                      <a:cubicBezTo>
                        <a:pt x="6154" y="2831"/>
                        <a:pt x="7126" y="1822"/>
                        <a:pt x="8421" y="1105"/>
                      </a:cubicBezTo>
                      <a:cubicBezTo>
                        <a:pt x="9717" y="368"/>
                        <a:pt x="11215" y="0"/>
                        <a:pt x="12976" y="0"/>
                      </a:cubicBezTo>
                      <a:cubicBezTo>
                        <a:pt x="15689" y="0"/>
                        <a:pt x="17815" y="814"/>
                        <a:pt x="19333" y="2463"/>
                      </a:cubicBezTo>
                      <a:cubicBezTo>
                        <a:pt x="20851" y="4110"/>
                        <a:pt x="21600" y="6515"/>
                        <a:pt x="21600" y="9695"/>
                      </a:cubicBezTo>
                      <a:lnTo>
                        <a:pt x="21600" y="21600"/>
                      </a:lnTo>
                      <a:lnTo>
                        <a:pt x="15912" y="21600"/>
                      </a:lnTo>
                      <a:lnTo>
                        <a:pt x="15912" y="10199"/>
                      </a:lnTo>
                      <a:cubicBezTo>
                        <a:pt x="15912" y="8376"/>
                        <a:pt x="15527" y="7000"/>
                        <a:pt x="14758" y="6030"/>
                      </a:cubicBezTo>
                      <a:cubicBezTo>
                        <a:pt x="13989" y="5061"/>
                        <a:pt x="12794" y="4576"/>
                        <a:pt x="11154" y="4576"/>
                      </a:cubicBezTo>
                      <a:cubicBezTo>
                        <a:pt x="9515" y="4576"/>
                        <a:pt x="8239" y="5119"/>
                        <a:pt x="7227" y="6185"/>
                      </a:cubicBezTo>
                      <a:cubicBezTo>
                        <a:pt x="6215" y="7271"/>
                        <a:pt x="5689" y="8764"/>
                        <a:pt x="5689" y="10683"/>
                      </a:cubicBezTo>
                      <a:lnTo>
                        <a:pt x="5689" y="21561"/>
                      </a:lnTo>
                      <a:lnTo>
                        <a:pt x="0" y="21561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anchorCtr="0" anchor="ctr" bIns="0" lIns="0" spcFirstLastPara="1" rIns="0" wrap="square" tIns="0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359" name="Google Shape;359;p37"/>
                <p:cNvSpPr/>
                <p:nvPr/>
              </p:nvSpPr>
              <p:spPr>
                <a:xfrm>
                  <a:off x="479218" y="7287"/>
                  <a:ext cx="27732" cy="50325"/>
                </a:xfrm>
                <a:custGeom>
                  <a:rect b="b" l="l" r="r" t="t"/>
                  <a:pathLst>
                    <a:path extrusionOk="0" h="21600" w="21600">
                      <a:moveTo>
                        <a:pt x="15980" y="21585"/>
                      </a:moveTo>
                      <a:cubicBezTo>
                        <a:pt x="12745" y="21585"/>
                        <a:pt x="10161" y="21146"/>
                        <a:pt x="8203" y="20286"/>
                      </a:cubicBezTo>
                      <a:cubicBezTo>
                        <a:pt x="6245" y="19411"/>
                        <a:pt x="5279" y="17878"/>
                        <a:pt x="5279" y="15656"/>
                      </a:cubicBezTo>
                      <a:lnTo>
                        <a:pt x="5279" y="8243"/>
                      </a:lnTo>
                      <a:lnTo>
                        <a:pt x="0" y="8243"/>
                      </a:lnTo>
                      <a:lnTo>
                        <a:pt x="0" y="4567"/>
                      </a:lnTo>
                      <a:lnTo>
                        <a:pt x="5279" y="4567"/>
                      </a:lnTo>
                      <a:lnTo>
                        <a:pt x="6216" y="0"/>
                      </a:lnTo>
                      <a:lnTo>
                        <a:pt x="13255" y="0"/>
                      </a:lnTo>
                      <a:lnTo>
                        <a:pt x="13255" y="4567"/>
                      </a:lnTo>
                      <a:lnTo>
                        <a:pt x="21600" y="4567"/>
                      </a:lnTo>
                      <a:lnTo>
                        <a:pt x="21600" y="8243"/>
                      </a:lnTo>
                      <a:lnTo>
                        <a:pt x="13255" y="8243"/>
                      </a:lnTo>
                      <a:lnTo>
                        <a:pt x="13255" y="15688"/>
                      </a:lnTo>
                      <a:cubicBezTo>
                        <a:pt x="13255" y="16517"/>
                        <a:pt x="13567" y="17080"/>
                        <a:pt x="14220" y="17393"/>
                      </a:cubicBezTo>
                      <a:cubicBezTo>
                        <a:pt x="14873" y="17706"/>
                        <a:pt x="15980" y="17862"/>
                        <a:pt x="17541" y="17862"/>
                      </a:cubicBezTo>
                      <a:lnTo>
                        <a:pt x="21401" y="17862"/>
                      </a:lnTo>
                      <a:lnTo>
                        <a:pt x="21401" y="21600"/>
                      </a:lnTo>
                      <a:lnTo>
                        <a:pt x="15980" y="2160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anchorCtr="0" anchor="ctr" bIns="0" lIns="0" spcFirstLastPara="1" rIns="0" wrap="square" tIns="0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</p:grpSp>
        <p:cxnSp>
          <p:nvCxnSpPr>
            <p:cNvPr id="360" name="Google Shape;360;p37"/>
            <p:cNvCxnSpPr/>
            <p:nvPr/>
          </p:nvCxnSpPr>
          <p:spPr>
            <a:xfrm flipH="1">
              <a:off x="1338392" y="291188"/>
              <a:ext cx="1" cy="662037"/>
            </a:xfrm>
            <a:prstGeom prst="straightConnector1">
              <a:avLst/>
            </a:prstGeom>
            <a:noFill/>
            <a:ln cap="flat" cmpd="sng" w="9525">
              <a:solidFill>
                <a:srgbClr val="FFFFFF"/>
              </a:solidFill>
              <a:prstDash val="solid"/>
              <a:miter lim="8000"/>
              <a:headEnd len="sm" w="sm" type="none"/>
              <a:tailEnd len="sm" w="sm" type="none"/>
            </a:ln>
          </p:spPr>
        </p:cxnSp>
        <p:grpSp>
          <p:nvGrpSpPr>
            <p:cNvPr id="361" name="Google Shape;361;p37"/>
            <p:cNvGrpSpPr/>
            <p:nvPr/>
          </p:nvGrpSpPr>
          <p:grpSpPr>
            <a:xfrm>
              <a:off x="321251" y="655439"/>
              <a:ext cx="489788" cy="109466"/>
              <a:chOff x="0" y="0"/>
              <a:chExt cx="489787" cy="109465"/>
            </a:xfrm>
          </p:grpSpPr>
          <p:sp>
            <p:nvSpPr>
              <p:cNvPr id="362" name="Google Shape;362;p37"/>
              <p:cNvSpPr/>
              <p:nvPr/>
            </p:nvSpPr>
            <p:spPr>
              <a:xfrm>
                <a:off x="0" y="6084"/>
                <a:ext cx="139018" cy="101523"/>
              </a:xfrm>
              <a:custGeom>
                <a:rect b="b" l="l" r="r" t="t"/>
                <a:pathLst>
                  <a:path extrusionOk="0" h="21600" w="21600">
                    <a:moveTo>
                      <a:pt x="5520" y="21600"/>
                    </a:moveTo>
                    <a:lnTo>
                      <a:pt x="1308" y="2217"/>
                    </a:lnTo>
                    <a:cubicBezTo>
                      <a:pt x="1195" y="1721"/>
                      <a:pt x="1076" y="1357"/>
                      <a:pt x="951" y="1124"/>
                    </a:cubicBezTo>
                    <a:cubicBezTo>
                      <a:pt x="827" y="899"/>
                      <a:pt x="600" y="682"/>
                      <a:pt x="283" y="489"/>
                    </a:cubicBezTo>
                    <a:lnTo>
                      <a:pt x="0" y="326"/>
                    </a:lnTo>
                    <a:lnTo>
                      <a:pt x="0" y="0"/>
                    </a:lnTo>
                    <a:lnTo>
                      <a:pt x="6302" y="0"/>
                    </a:lnTo>
                    <a:lnTo>
                      <a:pt x="6302" y="326"/>
                    </a:lnTo>
                    <a:lnTo>
                      <a:pt x="5803" y="589"/>
                    </a:lnTo>
                    <a:cubicBezTo>
                      <a:pt x="5441" y="783"/>
                      <a:pt x="5192" y="1023"/>
                      <a:pt x="5067" y="1303"/>
                    </a:cubicBezTo>
                    <a:cubicBezTo>
                      <a:pt x="4943" y="1582"/>
                      <a:pt x="4932" y="1977"/>
                      <a:pt x="5045" y="2473"/>
                    </a:cubicBezTo>
                    <a:lnTo>
                      <a:pt x="7638" y="16026"/>
                    </a:lnTo>
                    <a:lnTo>
                      <a:pt x="10446" y="4660"/>
                    </a:lnTo>
                    <a:lnTo>
                      <a:pt x="9897" y="2349"/>
                    </a:lnTo>
                    <a:cubicBezTo>
                      <a:pt x="9784" y="1892"/>
                      <a:pt x="9682" y="1543"/>
                      <a:pt x="9585" y="1310"/>
                    </a:cubicBezTo>
                    <a:cubicBezTo>
                      <a:pt x="9489" y="1070"/>
                      <a:pt x="9331" y="876"/>
                      <a:pt x="9110" y="721"/>
                    </a:cubicBezTo>
                    <a:lnTo>
                      <a:pt x="8589" y="333"/>
                    </a:lnTo>
                    <a:lnTo>
                      <a:pt x="8589" y="8"/>
                    </a:lnTo>
                    <a:lnTo>
                      <a:pt x="14557" y="8"/>
                    </a:lnTo>
                    <a:lnTo>
                      <a:pt x="14557" y="333"/>
                    </a:lnTo>
                    <a:lnTo>
                      <a:pt x="13821" y="721"/>
                    </a:lnTo>
                    <a:cubicBezTo>
                      <a:pt x="13504" y="876"/>
                      <a:pt x="13322" y="1093"/>
                      <a:pt x="13283" y="1388"/>
                    </a:cubicBezTo>
                    <a:cubicBezTo>
                      <a:pt x="13243" y="1682"/>
                      <a:pt x="13283" y="2055"/>
                      <a:pt x="13390" y="2512"/>
                    </a:cubicBezTo>
                    <a:lnTo>
                      <a:pt x="16414" y="16351"/>
                    </a:lnTo>
                    <a:lnTo>
                      <a:pt x="19267" y="2768"/>
                    </a:lnTo>
                    <a:cubicBezTo>
                      <a:pt x="19381" y="2248"/>
                      <a:pt x="19420" y="1791"/>
                      <a:pt x="19386" y="1403"/>
                    </a:cubicBezTo>
                    <a:cubicBezTo>
                      <a:pt x="19352" y="1016"/>
                      <a:pt x="19154" y="729"/>
                      <a:pt x="18792" y="558"/>
                    </a:cubicBezTo>
                    <a:lnTo>
                      <a:pt x="18294" y="333"/>
                    </a:lnTo>
                    <a:lnTo>
                      <a:pt x="18294" y="8"/>
                    </a:lnTo>
                    <a:lnTo>
                      <a:pt x="21600" y="8"/>
                    </a:lnTo>
                    <a:lnTo>
                      <a:pt x="21600" y="333"/>
                    </a:lnTo>
                    <a:lnTo>
                      <a:pt x="20983" y="659"/>
                    </a:lnTo>
                    <a:cubicBezTo>
                      <a:pt x="20666" y="814"/>
                      <a:pt x="20445" y="1047"/>
                      <a:pt x="20315" y="1372"/>
                    </a:cubicBezTo>
                    <a:cubicBezTo>
                      <a:pt x="20190" y="1698"/>
                      <a:pt x="20077" y="2101"/>
                      <a:pt x="19981" y="2574"/>
                    </a:cubicBezTo>
                    <a:lnTo>
                      <a:pt x="16034" y="21592"/>
                    </a:lnTo>
                    <a:lnTo>
                      <a:pt x="14393" y="21592"/>
                    </a:lnTo>
                    <a:lnTo>
                      <a:pt x="10826" y="6288"/>
                    </a:lnTo>
                    <a:lnTo>
                      <a:pt x="7162" y="21592"/>
                    </a:lnTo>
                    <a:lnTo>
                      <a:pt x="5520" y="21592"/>
                    </a:lnTo>
                    <a:close/>
                  </a:path>
                </a:pathLst>
              </a:custGeom>
              <a:solidFill>
                <a:srgbClr val="C83B34"/>
              </a:solidFill>
              <a:ln>
                <a:noFill/>
              </a:ln>
            </p:spPr>
            <p:txBody>
              <a:bodyPr anchorCtr="0" anchor="ctr" bIns="0" lIns="0" spcFirstLastPara="1" rIns="0" wrap="square" tIns="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63" name="Google Shape;363;p37"/>
              <p:cNvSpPr/>
              <p:nvPr/>
            </p:nvSpPr>
            <p:spPr>
              <a:xfrm>
                <a:off x="140147" y="0"/>
                <a:ext cx="35821" cy="107133"/>
              </a:xfrm>
              <a:custGeom>
                <a:rect b="b" l="l" r="r" t="t"/>
                <a:pathLst>
                  <a:path extrusionOk="0" h="21600" w="21600">
                    <a:moveTo>
                      <a:pt x="0" y="21600"/>
                    </a:moveTo>
                    <a:lnTo>
                      <a:pt x="0" y="21291"/>
                    </a:lnTo>
                    <a:lnTo>
                      <a:pt x="1296" y="21167"/>
                    </a:lnTo>
                    <a:cubicBezTo>
                      <a:pt x="2527" y="21042"/>
                      <a:pt x="3384" y="20858"/>
                      <a:pt x="3845" y="20608"/>
                    </a:cubicBezTo>
                    <a:cubicBezTo>
                      <a:pt x="4307" y="20358"/>
                      <a:pt x="4549" y="20035"/>
                      <a:pt x="4549" y="19624"/>
                    </a:cubicBezTo>
                    <a:lnTo>
                      <a:pt x="4549" y="9962"/>
                    </a:lnTo>
                    <a:cubicBezTo>
                      <a:pt x="4549" y="9529"/>
                      <a:pt x="4307" y="9206"/>
                      <a:pt x="3845" y="8993"/>
                    </a:cubicBezTo>
                    <a:cubicBezTo>
                      <a:pt x="3384" y="8779"/>
                      <a:pt x="2527" y="8625"/>
                      <a:pt x="1296" y="8544"/>
                    </a:cubicBezTo>
                    <a:lnTo>
                      <a:pt x="0" y="8449"/>
                    </a:lnTo>
                    <a:lnTo>
                      <a:pt x="0" y="8140"/>
                    </a:lnTo>
                    <a:lnTo>
                      <a:pt x="16898" y="6318"/>
                    </a:lnTo>
                    <a:lnTo>
                      <a:pt x="17821" y="6627"/>
                    </a:lnTo>
                    <a:lnTo>
                      <a:pt x="17535" y="11013"/>
                    </a:lnTo>
                    <a:lnTo>
                      <a:pt x="17535" y="19653"/>
                    </a:lnTo>
                    <a:cubicBezTo>
                      <a:pt x="17535" y="20064"/>
                      <a:pt x="17777" y="20395"/>
                      <a:pt x="18238" y="20637"/>
                    </a:cubicBezTo>
                    <a:cubicBezTo>
                      <a:pt x="18699" y="20887"/>
                      <a:pt x="19512" y="21071"/>
                      <a:pt x="20677" y="21196"/>
                    </a:cubicBezTo>
                    <a:lnTo>
                      <a:pt x="21600" y="21291"/>
                    </a:lnTo>
                    <a:lnTo>
                      <a:pt x="21600" y="21600"/>
                    </a:lnTo>
                    <a:lnTo>
                      <a:pt x="0" y="21600"/>
                    </a:lnTo>
                    <a:close/>
                    <a:moveTo>
                      <a:pt x="10899" y="4687"/>
                    </a:moveTo>
                    <a:cubicBezTo>
                      <a:pt x="8811" y="4687"/>
                      <a:pt x="7032" y="4467"/>
                      <a:pt x="5582" y="4026"/>
                    </a:cubicBezTo>
                    <a:cubicBezTo>
                      <a:pt x="4131" y="3585"/>
                      <a:pt x="3406" y="3020"/>
                      <a:pt x="3406" y="2344"/>
                    </a:cubicBezTo>
                    <a:cubicBezTo>
                      <a:pt x="3406" y="1668"/>
                      <a:pt x="4131" y="1080"/>
                      <a:pt x="5582" y="647"/>
                    </a:cubicBezTo>
                    <a:cubicBezTo>
                      <a:pt x="7032" y="213"/>
                      <a:pt x="8790" y="0"/>
                      <a:pt x="10899" y="0"/>
                    </a:cubicBezTo>
                    <a:cubicBezTo>
                      <a:pt x="13008" y="0"/>
                      <a:pt x="14744" y="213"/>
                      <a:pt x="16151" y="647"/>
                    </a:cubicBezTo>
                    <a:cubicBezTo>
                      <a:pt x="17557" y="1080"/>
                      <a:pt x="18282" y="1646"/>
                      <a:pt x="18282" y="2344"/>
                    </a:cubicBezTo>
                    <a:cubicBezTo>
                      <a:pt x="18282" y="3042"/>
                      <a:pt x="17579" y="3585"/>
                      <a:pt x="16151" y="4026"/>
                    </a:cubicBezTo>
                    <a:cubicBezTo>
                      <a:pt x="14744" y="4467"/>
                      <a:pt x="12987" y="4687"/>
                      <a:pt x="10899" y="4687"/>
                    </a:cubicBezTo>
                    <a:close/>
                  </a:path>
                </a:pathLst>
              </a:custGeom>
              <a:solidFill>
                <a:srgbClr val="C83B34"/>
              </a:solidFill>
              <a:ln>
                <a:noFill/>
              </a:ln>
            </p:spPr>
            <p:txBody>
              <a:bodyPr anchorCtr="0" anchor="ctr" bIns="0" lIns="0" spcFirstLastPara="1" rIns="0" wrap="square" tIns="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64" name="Google Shape;364;p37"/>
              <p:cNvSpPr/>
              <p:nvPr/>
            </p:nvSpPr>
            <p:spPr>
              <a:xfrm>
                <a:off x="181323" y="31156"/>
                <a:ext cx="82537" cy="75978"/>
              </a:xfrm>
              <a:custGeom>
                <a:rect b="b" l="l" r="r" t="t"/>
                <a:pathLst>
                  <a:path extrusionOk="0" h="21600" w="21600">
                    <a:moveTo>
                      <a:pt x="0" y="21600"/>
                    </a:moveTo>
                    <a:lnTo>
                      <a:pt x="0" y="21165"/>
                    </a:lnTo>
                    <a:lnTo>
                      <a:pt x="563" y="20989"/>
                    </a:lnTo>
                    <a:cubicBezTo>
                      <a:pt x="1497" y="20698"/>
                      <a:pt x="1965" y="19984"/>
                      <a:pt x="1965" y="18855"/>
                    </a:cubicBezTo>
                    <a:lnTo>
                      <a:pt x="1965" y="5232"/>
                    </a:lnTo>
                    <a:cubicBezTo>
                      <a:pt x="1965" y="4589"/>
                      <a:pt x="1869" y="4123"/>
                      <a:pt x="1688" y="3812"/>
                    </a:cubicBezTo>
                    <a:cubicBezTo>
                      <a:pt x="1497" y="3512"/>
                      <a:pt x="1144" y="3294"/>
                      <a:pt x="610" y="3180"/>
                    </a:cubicBezTo>
                    <a:lnTo>
                      <a:pt x="9" y="3004"/>
                    </a:lnTo>
                    <a:lnTo>
                      <a:pt x="9" y="2569"/>
                    </a:lnTo>
                    <a:lnTo>
                      <a:pt x="6857" y="42"/>
                    </a:lnTo>
                    <a:lnTo>
                      <a:pt x="7257" y="476"/>
                    </a:lnTo>
                    <a:lnTo>
                      <a:pt x="7582" y="3087"/>
                    </a:lnTo>
                    <a:cubicBezTo>
                      <a:pt x="8516" y="2186"/>
                      <a:pt x="9574" y="1450"/>
                      <a:pt x="10748" y="870"/>
                    </a:cubicBezTo>
                    <a:cubicBezTo>
                      <a:pt x="11921" y="290"/>
                      <a:pt x="13084" y="0"/>
                      <a:pt x="14228" y="0"/>
                    </a:cubicBezTo>
                    <a:cubicBezTo>
                      <a:pt x="15992" y="0"/>
                      <a:pt x="17347" y="518"/>
                      <a:pt x="18291" y="1564"/>
                    </a:cubicBezTo>
                    <a:cubicBezTo>
                      <a:pt x="19235" y="2611"/>
                      <a:pt x="19712" y="4206"/>
                      <a:pt x="19712" y="6351"/>
                    </a:cubicBezTo>
                    <a:lnTo>
                      <a:pt x="19712" y="18886"/>
                    </a:lnTo>
                    <a:cubicBezTo>
                      <a:pt x="19712" y="20015"/>
                      <a:pt x="20217" y="20730"/>
                      <a:pt x="21238" y="21020"/>
                    </a:cubicBezTo>
                    <a:lnTo>
                      <a:pt x="21600" y="21155"/>
                    </a:lnTo>
                    <a:lnTo>
                      <a:pt x="21600" y="21589"/>
                    </a:lnTo>
                    <a:lnTo>
                      <a:pt x="12140" y="21589"/>
                    </a:lnTo>
                    <a:lnTo>
                      <a:pt x="12140" y="21155"/>
                    </a:lnTo>
                    <a:lnTo>
                      <a:pt x="12664" y="20978"/>
                    </a:lnTo>
                    <a:cubicBezTo>
                      <a:pt x="13599" y="20657"/>
                      <a:pt x="14066" y="19953"/>
                      <a:pt x="14066" y="18844"/>
                    </a:cubicBezTo>
                    <a:lnTo>
                      <a:pt x="14066" y="4962"/>
                    </a:lnTo>
                    <a:cubicBezTo>
                      <a:pt x="14066" y="3108"/>
                      <a:pt x="13208" y="2175"/>
                      <a:pt x="11501" y="2175"/>
                    </a:cubicBezTo>
                    <a:cubicBezTo>
                      <a:pt x="10328" y="2175"/>
                      <a:pt x="9041" y="2818"/>
                      <a:pt x="7658" y="4092"/>
                    </a:cubicBezTo>
                    <a:lnTo>
                      <a:pt x="7658" y="18886"/>
                    </a:lnTo>
                    <a:cubicBezTo>
                      <a:pt x="7658" y="20015"/>
                      <a:pt x="8125" y="20730"/>
                      <a:pt x="9060" y="21020"/>
                    </a:cubicBezTo>
                    <a:lnTo>
                      <a:pt x="9422" y="21155"/>
                    </a:lnTo>
                    <a:lnTo>
                      <a:pt x="9422" y="21589"/>
                    </a:lnTo>
                    <a:lnTo>
                      <a:pt x="9" y="21589"/>
                    </a:lnTo>
                    <a:close/>
                  </a:path>
                </a:pathLst>
              </a:custGeom>
              <a:solidFill>
                <a:srgbClr val="C83B34"/>
              </a:solidFill>
              <a:ln>
                <a:noFill/>
              </a:ln>
            </p:spPr>
            <p:txBody>
              <a:bodyPr anchorCtr="0" anchor="ctr" bIns="0" lIns="0" spcFirstLastPara="1" rIns="0" wrap="square" tIns="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65" name="Google Shape;365;p37"/>
              <p:cNvSpPr/>
              <p:nvPr/>
            </p:nvSpPr>
            <p:spPr>
              <a:xfrm>
                <a:off x="268815" y="31156"/>
                <a:ext cx="82537" cy="75978"/>
              </a:xfrm>
              <a:custGeom>
                <a:rect b="b" l="l" r="r" t="t"/>
                <a:pathLst>
                  <a:path extrusionOk="0" h="21600" w="21600">
                    <a:moveTo>
                      <a:pt x="0" y="21600"/>
                    </a:moveTo>
                    <a:lnTo>
                      <a:pt x="0" y="21165"/>
                    </a:lnTo>
                    <a:lnTo>
                      <a:pt x="563" y="20989"/>
                    </a:lnTo>
                    <a:cubicBezTo>
                      <a:pt x="1497" y="20698"/>
                      <a:pt x="1965" y="19984"/>
                      <a:pt x="1965" y="18855"/>
                    </a:cubicBezTo>
                    <a:lnTo>
                      <a:pt x="1965" y="5232"/>
                    </a:lnTo>
                    <a:cubicBezTo>
                      <a:pt x="1965" y="4589"/>
                      <a:pt x="1869" y="4123"/>
                      <a:pt x="1688" y="3812"/>
                    </a:cubicBezTo>
                    <a:cubicBezTo>
                      <a:pt x="1497" y="3512"/>
                      <a:pt x="1144" y="3294"/>
                      <a:pt x="610" y="3180"/>
                    </a:cubicBezTo>
                    <a:lnTo>
                      <a:pt x="9" y="3004"/>
                    </a:lnTo>
                    <a:lnTo>
                      <a:pt x="9" y="2569"/>
                    </a:lnTo>
                    <a:lnTo>
                      <a:pt x="6857" y="42"/>
                    </a:lnTo>
                    <a:lnTo>
                      <a:pt x="7257" y="476"/>
                    </a:lnTo>
                    <a:lnTo>
                      <a:pt x="7582" y="3087"/>
                    </a:lnTo>
                    <a:cubicBezTo>
                      <a:pt x="8516" y="2186"/>
                      <a:pt x="9574" y="1450"/>
                      <a:pt x="10748" y="870"/>
                    </a:cubicBezTo>
                    <a:cubicBezTo>
                      <a:pt x="11921" y="290"/>
                      <a:pt x="13084" y="0"/>
                      <a:pt x="14228" y="0"/>
                    </a:cubicBezTo>
                    <a:cubicBezTo>
                      <a:pt x="15992" y="0"/>
                      <a:pt x="17347" y="518"/>
                      <a:pt x="18291" y="1564"/>
                    </a:cubicBezTo>
                    <a:cubicBezTo>
                      <a:pt x="19235" y="2611"/>
                      <a:pt x="19712" y="4206"/>
                      <a:pt x="19712" y="6351"/>
                    </a:cubicBezTo>
                    <a:lnTo>
                      <a:pt x="19712" y="18886"/>
                    </a:lnTo>
                    <a:cubicBezTo>
                      <a:pt x="19712" y="20015"/>
                      <a:pt x="20217" y="20730"/>
                      <a:pt x="21238" y="21020"/>
                    </a:cubicBezTo>
                    <a:lnTo>
                      <a:pt x="21600" y="21155"/>
                    </a:lnTo>
                    <a:lnTo>
                      <a:pt x="21600" y="21589"/>
                    </a:lnTo>
                    <a:lnTo>
                      <a:pt x="12140" y="21589"/>
                    </a:lnTo>
                    <a:lnTo>
                      <a:pt x="12140" y="21155"/>
                    </a:lnTo>
                    <a:lnTo>
                      <a:pt x="12664" y="20978"/>
                    </a:lnTo>
                    <a:cubicBezTo>
                      <a:pt x="13599" y="20657"/>
                      <a:pt x="14066" y="19953"/>
                      <a:pt x="14066" y="18844"/>
                    </a:cubicBezTo>
                    <a:lnTo>
                      <a:pt x="14066" y="4962"/>
                    </a:lnTo>
                    <a:cubicBezTo>
                      <a:pt x="14066" y="3108"/>
                      <a:pt x="13208" y="2175"/>
                      <a:pt x="11501" y="2175"/>
                    </a:cubicBezTo>
                    <a:cubicBezTo>
                      <a:pt x="10328" y="2175"/>
                      <a:pt x="9041" y="2818"/>
                      <a:pt x="7658" y="4092"/>
                    </a:cubicBezTo>
                    <a:lnTo>
                      <a:pt x="7658" y="18886"/>
                    </a:lnTo>
                    <a:cubicBezTo>
                      <a:pt x="7658" y="20015"/>
                      <a:pt x="8125" y="20730"/>
                      <a:pt x="9060" y="21020"/>
                    </a:cubicBezTo>
                    <a:lnTo>
                      <a:pt x="9422" y="21155"/>
                    </a:lnTo>
                    <a:lnTo>
                      <a:pt x="9422" y="21589"/>
                    </a:lnTo>
                    <a:lnTo>
                      <a:pt x="9" y="21589"/>
                    </a:lnTo>
                    <a:close/>
                  </a:path>
                </a:pathLst>
              </a:custGeom>
              <a:solidFill>
                <a:srgbClr val="C83B34"/>
              </a:solidFill>
              <a:ln>
                <a:noFill/>
              </a:ln>
            </p:spPr>
            <p:txBody>
              <a:bodyPr anchorCtr="0" anchor="ctr" bIns="0" lIns="0" spcFirstLastPara="1" rIns="0" wrap="square" tIns="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66" name="Google Shape;366;p37"/>
              <p:cNvSpPr/>
              <p:nvPr/>
            </p:nvSpPr>
            <p:spPr>
              <a:xfrm>
                <a:off x="353756" y="31227"/>
                <a:ext cx="69346" cy="78238"/>
              </a:xfrm>
              <a:custGeom>
                <a:rect b="b" l="l" r="r" t="t"/>
                <a:pathLst>
                  <a:path extrusionOk="0" h="21600" w="21600">
                    <a:moveTo>
                      <a:pt x="11782" y="0"/>
                    </a:moveTo>
                    <a:cubicBezTo>
                      <a:pt x="13847" y="0"/>
                      <a:pt x="15607" y="372"/>
                      <a:pt x="17071" y="1117"/>
                    </a:cubicBezTo>
                    <a:cubicBezTo>
                      <a:pt x="18535" y="1861"/>
                      <a:pt x="19659" y="2877"/>
                      <a:pt x="20431" y="4155"/>
                    </a:cubicBezTo>
                    <a:cubicBezTo>
                      <a:pt x="21214" y="5443"/>
                      <a:pt x="21600" y="6891"/>
                      <a:pt x="21600" y="8531"/>
                    </a:cubicBezTo>
                    <a:cubicBezTo>
                      <a:pt x="21600" y="8843"/>
                      <a:pt x="21588" y="9155"/>
                      <a:pt x="21555" y="9487"/>
                    </a:cubicBezTo>
                    <a:cubicBezTo>
                      <a:pt x="21521" y="9809"/>
                      <a:pt x="21464" y="10101"/>
                      <a:pt x="21361" y="10352"/>
                    </a:cubicBezTo>
                    <a:lnTo>
                      <a:pt x="7151" y="10352"/>
                    </a:lnTo>
                    <a:cubicBezTo>
                      <a:pt x="7185" y="13391"/>
                      <a:pt x="7798" y="15584"/>
                      <a:pt x="8989" y="16922"/>
                    </a:cubicBezTo>
                    <a:cubicBezTo>
                      <a:pt x="10181" y="18260"/>
                      <a:pt x="11952" y="18934"/>
                      <a:pt x="14302" y="18934"/>
                    </a:cubicBezTo>
                    <a:cubicBezTo>
                      <a:pt x="15891" y="18934"/>
                      <a:pt x="17173" y="18713"/>
                      <a:pt x="18161" y="18260"/>
                    </a:cubicBezTo>
                    <a:cubicBezTo>
                      <a:pt x="19148" y="17807"/>
                      <a:pt x="20067" y="17143"/>
                      <a:pt x="20930" y="16278"/>
                    </a:cubicBezTo>
                    <a:lnTo>
                      <a:pt x="21407" y="16660"/>
                    </a:lnTo>
                    <a:cubicBezTo>
                      <a:pt x="20419" y="18210"/>
                      <a:pt x="19114" y="19427"/>
                      <a:pt x="17468" y="20292"/>
                    </a:cubicBezTo>
                    <a:cubicBezTo>
                      <a:pt x="15823" y="21157"/>
                      <a:pt x="13870" y="21600"/>
                      <a:pt x="11577" y="21600"/>
                    </a:cubicBezTo>
                    <a:cubicBezTo>
                      <a:pt x="9285" y="21600"/>
                      <a:pt x="7321" y="21167"/>
                      <a:pt x="5573" y="20312"/>
                    </a:cubicBezTo>
                    <a:cubicBezTo>
                      <a:pt x="3825" y="19457"/>
                      <a:pt x="2452" y="18220"/>
                      <a:pt x="1476" y="16610"/>
                    </a:cubicBezTo>
                    <a:cubicBezTo>
                      <a:pt x="488" y="15000"/>
                      <a:pt x="0" y="13089"/>
                      <a:pt x="0" y="10865"/>
                    </a:cubicBezTo>
                    <a:cubicBezTo>
                      <a:pt x="0" y="8642"/>
                      <a:pt x="568" y="6590"/>
                      <a:pt x="1714" y="4970"/>
                    </a:cubicBezTo>
                    <a:cubicBezTo>
                      <a:pt x="2860" y="3350"/>
                      <a:pt x="4325" y="2113"/>
                      <a:pt x="6129" y="1268"/>
                    </a:cubicBezTo>
                    <a:cubicBezTo>
                      <a:pt x="7923" y="422"/>
                      <a:pt x="9807" y="0"/>
                      <a:pt x="11782" y="0"/>
                    </a:cubicBezTo>
                    <a:close/>
                    <a:moveTo>
                      <a:pt x="11634" y="845"/>
                    </a:moveTo>
                    <a:cubicBezTo>
                      <a:pt x="10715" y="845"/>
                      <a:pt x="9920" y="1086"/>
                      <a:pt x="9273" y="1589"/>
                    </a:cubicBezTo>
                    <a:cubicBezTo>
                      <a:pt x="8626" y="2083"/>
                      <a:pt x="8115" y="2958"/>
                      <a:pt x="7752" y="4205"/>
                    </a:cubicBezTo>
                    <a:cubicBezTo>
                      <a:pt x="7389" y="5463"/>
                      <a:pt x="7185" y="7224"/>
                      <a:pt x="7151" y="9507"/>
                    </a:cubicBezTo>
                    <a:lnTo>
                      <a:pt x="15301" y="9507"/>
                    </a:lnTo>
                    <a:cubicBezTo>
                      <a:pt x="15618" y="6439"/>
                      <a:pt x="15493" y="4226"/>
                      <a:pt x="14915" y="2867"/>
                    </a:cubicBezTo>
                    <a:cubicBezTo>
                      <a:pt x="14347" y="1519"/>
                      <a:pt x="13246" y="835"/>
                      <a:pt x="11623" y="835"/>
                    </a:cubicBezTo>
                    <a:close/>
                  </a:path>
                </a:pathLst>
              </a:custGeom>
              <a:solidFill>
                <a:srgbClr val="C83B34"/>
              </a:solidFill>
              <a:ln>
                <a:noFill/>
              </a:ln>
            </p:spPr>
            <p:txBody>
              <a:bodyPr anchorCtr="0" anchor="ctr" bIns="0" lIns="0" spcFirstLastPara="1" rIns="0" wrap="square" tIns="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67" name="Google Shape;367;p37"/>
              <p:cNvSpPr/>
              <p:nvPr/>
            </p:nvSpPr>
            <p:spPr>
              <a:xfrm>
                <a:off x="427000" y="31155"/>
                <a:ext cx="62787" cy="76014"/>
              </a:xfrm>
              <a:custGeom>
                <a:rect b="b" l="l" r="r" t="t"/>
                <a:pathLst>
                  <a:path extrusionOk="0" h="21600" w="21600">
                    <a:moveTo>
                      <a:pt x="0" y="21590"/>
                    </a:moveTo>
                    <a:lnTo>
                      <a:pt x="0" y="21155"/>
                    </a:lnTo>
                    <a:lnTo>
                      <a:pt x="790" y="20979"/>
                    </a:lnTo>
                    <a:cubicBezTo>
                      <a:pt x="1492" y="20803"/>
                      <a:pt x="1981" y="20544"/>
                      <a:pt x="2244" y="20192"/>
                    </a:cubicBezTo>
                    <a:cubicBezTo>
                      <a:pt x="2507" y="19840"/>
                      <a:pt x="2645" y="19394"/>
                      <a:pt x="2645" y="18846"/>
                    </a:cubicBezTo>
                    <a:lnTo>
                      <a:pt x="2645" y="5229"/>
                    </a:lnTo>
                    <a:cubicBezTo>
                      <a:pt x="2645" y="4587"/>
                      <a:pt x="2507" y="4121"/>
                      <a:pt x="2244" y="3811"/>
                    </a:cubicBezTo>
                    <a:cubicBezTo>
                      <a:pt x="1981" y="3510"/>
                      <a:pt x="1492" y="3293"/>
                      <a:pt x="790" y="3179"/>
                    </a:cubicBezTo>
                    <a:lnTo>
                      <a:pt x="0" y="3003"/>
                    </a:lnTo>
                    <a:lnTo>
                      <a:pt x="0" y="2568"/>
                    </a:lnTo>
                    <a:lnTo>
                      <a:pt x="9064" y="41"/>
                    </a:lnTo>
                    <a:lnTo>
                      <a:pt x="9590" y="476"/>
                    </a:lnTo>
                    <a:lnTo>
                      <a:pt x="10067" y="4214"/>
                    </a:lnTo>
                    <a:lnTo>
                      <a:pt x="10067" y="4566"/>
                    </a:lnTo>
                    <a:cubicBezTo>
                      <a:pt x="10555" y="3759"/>
                      <a:pt x="11195" y="3003"/>
                      <a:pt x="11984" y="2330"/>
                    </a:cubicBezTo>
                    <a:cubicBezTo>
                      <a:pt x="12774" y="1657"/>
                      <a:pt x="13652" y="1087"/>
                      <a:pt x="14617" y="652"/>
                    </a:cubicBezTo>
                    <a:cubicBezTo>
                      <a:pt x="15583" y="217"/>
                      <a:pt x="16535" y="0"/>
                      <a:pt x="17488" y="0"/>
                    </a:cubicBezTo>
                    <a:cubicBezTo>
                      <a:pt x="18817" y="0"/>
                      <a:pt x="19845" y="300"/>
                      <a:pt x="20547" y="911"/>
                    </a:cubicBezTo>
                    <a:cubicBezTo>
                      <a:pt x="21249" y="1522"/>
                      <a:pt x="21600" y="2288"/>
                      <a:pt x="21600" y="3220"/>
                    </a:cubicBezTo>
                    <a:cubicBezTo>
                      <a:pt x="21600" y="4204"/>
                      <a:pt x="21261" y="4970"/>
                      <a:pt x="20572" y="5509"/>
                    </a:cubicBezTo>
                    <a:cubicBezTo>
                      <a:pt x="19882" y="6047"/>
                      <a:pt x="19068" y="6316"/>
                      <a:pt x="18127" y="6316"/>
                    </a:cubicBezTo>
                    <a:cubicBezTo>
                      <a:pt x="16648" y="6316"/>
                      <a:pt x="15357" y="5705"/>
                      <a:pt x="14229" y="4494"/>
                    </a:cubicBezTo>
                    <a:lnTo>
                      <a:pt x="14128" y="4411"/>
                    </a:lnTo>
                    <a:cubicBezTo>
                      <a:pt x="13777" y="4007"/>
                      <a:pt x="13376" y="3780"/>
                      <a:pt x="12912" y="3738"/>
                    </a:cubicBezTo>
                    <a:cubicBezTo>
                      <a:pt x="12461" y="3697"/>
                      <a:pt x="12035" y="3873"/>
                      <a:pt x="11646" y="4287"/>
                    </a:cubicBezTo>
                    <a:cubicBezTo>
                      <a:pt x="11295" y="4546"/>
                      <a:pt x="11007" y="4856"/>
                      <a:pt x="10781" y="5219"/>
                    </a:cubicBezTo>
                    <a:cubicBezTo>
                      <a:pt x="10555" y="5581"/>
                      <a:pt x="10330" y="5996"/>
                      <a:pt x="10117" y="6461"/>
                    </a:cubicBezTo>
                    <a:lnTo>
                      <a:pt x="10117" y="18597"/>
                    </a:lnTo>
                    <a:cubicBezTo>
                      <a:pt x="10117" y="19757"/>
                      <a:pt x="10731" y="20482"/>
                      <a:pt x="11959" y="20772"/>
                    </a:cubicBezTo>
                    <a:lnTo>
                      <a:pt x="13639" y="21165"/>
                    </a:lnTo>
                    <a:lnTo>
                      <a:pt x="13639" y="21600"/>
                    </a:lnTo>
                    <a:lnTo>
                      <a:pt x="0" y="21600"/>
                    </a:lnTo>
                    <a:close/>
                  </a:path>
                </a:pathLst>
              </a:custGeom>
              <a:solidFill>
                <a:srgbClr val="C83B34"/>
              </a:solidFill>
              <a:ln>
                <a:noFill/>
              </a:ln>
            </p:spPr>
            <p:txBody>
              <a:bodyPr anchorCtr="0" anchor="ctr" bIns="0" lIns="0" spcFirstLastPara="1" rIns="0" wrap="square" tIns="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sp>
          <p:nvSpPr>
            <p:cNvPr id="368" name="Google Shape;368;p37"/>
            <p:cNvSpPr/>
            <p:nvPr/>
          </p:nvSpPr>
          <p:spPr>
            <a:xfrm>
              <a:off x="0" y="0"/>
              <a:ext cx="450103" cy="450103"/>
            </a:xfrm>
            <a:custGeom>
              <a:rect b="b" l="l" r="r" t="t"/>
              <a:pathLst>
                <a:path extrusionOk="0" h="21600" w="21600">
                  <a:moveTo>
                    <a:pt x="10800" y="10800"/>
                  </a:moveTo>
                  <a:lnTo>
                    <a:pt x="21600" y="10800"/>
                  </a:lnTo>
                  <a:cubicBezTo>
                    <a:pt x="21600" y="4835"/>
                    <a:pt x="16765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6765"/>
                    <a:pt x="4835" y="21600"/>
                    <a:pt x="10800" y="21600"/>
                  </a:cubicBezTo>
                  <a:lnTo>
                    <a:pt x="10800" y="10800"/>
                  </a:lnTo>
                  <a:close/>
                </a:path>
              </a:pathLst>
            </a:custGeom>
            <a:solidFill>
              <a:srgbClr val="EBBD2F"/>
            </a:solidFill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369" name="Google Shape;369;p37"/>
            <p:cNvGrpSpPr/>
            <p:nvPr/>
          </p:nvGrpSpPr>
          <p:grpSpPr>
            <a:xfrm>
              <a:off x="320568" y="295813"/>
              <a:ext cx="820502" cy="56778"/>
              <a:chOff x="0" y="-1"/>
              <a:chExt cx="820501" cy="56777"/>
            </a:xfrm>
          </p:grpSpPr>
          <p:sp>
            <p:nvSpPr>
              <p:cNvPr id="370" name="Google Shape;370;p37"/>
              <p:cNvSpPr/>
              <p:nvPr/>
            </p:nvSpPr>
            <p:spPr>
              <a:xfrm>
                <a:off x="747925" y="14136"/>
                <a:ext cx="41497" cy="42495"/>
              </a:xfrm>
              <a:custGeom>
                <a:rect b="b" l="l" r="r" t="t"/>
                <a:pathLst>
                  <a:path extrusionOk="0" h="21528" w="20566">
                    <a:moveTo>
                      <a:pt x="15653" y="14365"/>
                    </a:moveTo>
                    <a:cubicBezTo>
                      <a:pt x="15798" y="14217"/>
                      <a:pt x="15924" y="13940"/>
                      <a:pt x="16069" y="13811"/>
                    </a:cubicBezTo>
                    <a:cubicBezTo>
                      <a:pt x="16231" y="13700"/>
                      <a:pt x="16430" y="13645"/>
                      <a:pt x="16610" y="13663"/>
                    </a:cubicBezTo>
                    <a:lnTo>
                      <a:pt x="19500" y="13663"/>
                    </a:lnTo>
                    <a:cubicBezTo>
                      <a:pt x="19807" y="13627"/>
                      <a:pt x="20114" y="13737"/>
                      <a:pt x="20331" y="13940"/>
                    </a:cubicBezTo>
                    <a:cubicBezTo>
                      <a:pt x="20475" y="14162"/>
                      <a:pt x="20475" y="14439"/>
                      <a:pt x="20331" y="14642"/>
                    </a:cubicBezTo>
                    <a:cubicBezTo>
                      <a:pt x="19627" y="16673"/>
                      <a:pt x="18326" y="18445"/>
                      <a:pt x="16610" y="19700"/>
                    </a:cubicBezTo>
                    <a:cubicBezTo>
                      <a:pt x="14823" y="20919"/>
                      <a:pt x="12709" y="21546"/>
                      <a:pt x="10560" y="21528"/>
                    </a:cubicBezTo>
                    <a:cubicBezTo>
                      <a:pt x="7743" y="21565"/>
                      <a:pt x="5016" y="20457"/>
                      <a:pt x="2993" y="18426"/>
                    </a:cubicBezTo>
                    <a:cubicBezTo>
                      <a:pt x="-998" y="14125"/>
                      <a:pt x="-998" y="7387"/>
                      <a:pt x="2993" y="3104"/>
                    </a:cubicBezTo>
                    <a:cubicBezTo>
                      <a:pt x="5016" y="1091"/>
                      <a:pt x="7743" y="-16"/>
                      <a:pt x="10560" y="2"/>
                    </a:cubicBezTo>
                    <a:cubicBezTo>
                      <a:pt x="12709" y="-35"/>
                      <a:pt x="14823" y="593"/>
                      <a:pt x="16610" y="1830"/>
                    </a:cubicBezTo>
                    <a:cubicBezTo>
                      <a:pt x="18362" y="3030"/>
                      <a:pt x="19699" y="4747"/>
                      <a:pt x="20457" y="6759"/>
                    </a:cubicBezTo>
                    <a:cubicBezTo>
                      <a:pt x="20602" y="6980"/>
                      <a:pt x="20602" y="7257"/>
                      <a:pt x="20457" y="7461"/>
                    </a:cubicBezTo>
                    <a:cubicBezTo>
                      <a:pt x="20313" y="7608"/>
                      <a:pt x="20114" y="7700"/>
                      <a:pt x="19916" y="7737"/>
                    </a:cubicBezTo>
                    <a:lnTo>
                      <a:pt x="16881" y="7737"/>
                    </a:lnTo>
                    <a:cubicBezTo>
                      <a:pt x="16646" y="7756"/>
                      <a:pt x="16412" y="7719"/>
                      <a:pt x="16195" y="7590"/>
                    </a:cubicBezTo>
                    <a:cubicBezTo>
                      <a:pt x="15942" y="7479"/>
                      <a:pt x="15743" y="7276"/>
                      <a:pt x="15653" y="7036"/>
                    </a:cubicBezTo>
                    <a:cubicBezTo>
                      <a:pt x="15129" y="6168"/>
                      <a:pt x="14353" y="5485"/>
                      <a:pt x="13450" y="5061"/>
                    </a:cubicBezTo>
                    <a:cubicBezTo>
                      <a:pt x="11102" y="3713"/>
                      <a:pt x="8140" y="4174"/>
                      <a:pt x="6298" y="6186"/>
                    </a:cubicBezTo>
                    <a:cubicBezTo>
                      <a:pt x="3950" y="8771"/>
                      <a:pt x="3950" y="12759"/>
                      <a:pt x="6298" y="15325"/>
                    </a:cubicBezTo>
                    <a:cubicBezTo>
                      <a:pt x="7346" y="16599"/>
                      <a:pt x="8935" y="17282"/>
                      <a:pt x="10560" y="17152"/>
                    </a:cubicBezTo>
                    <a:cubicBezTo>
                      <a:pt x="12637" y="17263"/>
                      <a:pt x="14606" y="16174"/>
                      <a:pt x="15653" y="1434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0" lIns="0" spcFirstLastPara="1" rIns="0" wrap="square" tIns="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71" name="Google Shape;371;p37"/>
              <p:cNvSpPr/>
              <p:nvPr/>
            </p:nvSpPr>
            <p:spPr>
              <a:xfrm>
                <a:off x="794374" y="4519"/>
                <a:ext cx="26127" cy="51931"/>
              </a:xfrm>
              <a:custGeom>
                <a:rect b="b" l="l" r="r" t="t"/>
                <a:pathLst>
                  <a:path extrusionOk="0" h="21571" w="21127">
                    <a:moveTo>
                      <a:pt x="20983" y="19012"/>
                    </a:moveTo>
                    <a:lnTo>
                      <a:pt x="18743" y="16938"/>
                    </a:lnTo>
                    <a:cubicBezTo>
                      <a:pt x="18743" y="16711"/>
                      <a:pt x="18301" y="16711"/>
                      <a:pt x="17860" y="16711"/>
                    </a:cubicBezTo>
                    <a:cubicBezTo>
                      <a:pt x="17741" y="16711"/>
                      <a:pt x="17623" y="16757"/>
                      <a:pt x="17623" y="16832"/>
                    </a:cubicBezTo>
                    <a:cubicBezTo>
                      <a:pt x="16239" y="17331"/>
                      <a:pt x="14736" y="17725"/>
                      <a:pt x="13145" y="17982"/>
                    </a:cubicBezTo>
                    <a:cubicBezTo>
                      <a:pt x="11907" y="18240"/>
                      <a:pt x="10492" y="18194"/>
                      <a:pt x="9313" y="17861"/>
                    </a:cubicBezTo>
                    <a:cubicBezTo>
                      <a:pt x="7988" y="17407"/>
                      <a:pt x="7280" y="16605"/>
                      <a:pt x="7516" y="15788"/>
                    </a:cubicBezTo>
                    <a:lnTo>
                      <a:pt x="7516" y="7614"/>
                    </a:lnTo>
                    <a:lnTo>
                      <a:pt x="16946" y="7614"/>
                    </a:lnTo>
                    <a:cubicBezTo>
                      <a:pt x="17270" y="7583"/>
                      <a:pt x="17594" y="7508"/>
                      <a:pt x="17830" y="7387"/>
                    </a:cubicBezTo>
                    <a:cubicBezTo>
                      <a:pt x="18095" y="7281"/>
                      <a:pt x="18272" y="7099"/>
                      <a:pt x="18272" y="6932"/>
                    </a:cubicBezTo>
                    <a:lnTo>
                      <a:pt x="18272" y="4965"/>
                    </a:lnTo>
                    <a:cubicBezTo>
                      <a:pt x="18213" y="4602"/>
                      <a:pt x="17653" y="4299"/>
                      <a:pt x="16917" y="4269"/>
                    </a:cubicBezTo>
                    <a:lnTo>
                      <a:pt x="7487" y="4269"/>
                    </a:lnTo>
                    <a:lnTo>
                      <a:pt x="7487" y="696"/>
                    </a:lnTo>
                    <a:cubicBezTo>
                      <a:pt x="7398" y="333"/>
                      <a:pt x="6838" y="61"/>
                      <a:pt x="6131" y="0"/>
                    </a:cubicBezTo>
                    <a:lnTo>
                      <a:pt x="1417" y="0"/>
                    </a:lnTo>
                    <a:cubicBezTo>
                      <a:pt x="709" y="45"/>
                      <a:pt x="178" y="333"/>
                      <a:pt x="60" y="696"/>
                    </a:cubicBezTo>
                    <a:lnTo>
                      <a:pt x="60" y="16378"/>
                    </a:lnTo>
                    <a:cubicBezTo>
                      <a:pt x="-234" y="17710"/>
                      <a:pt x="562" y="19057"/>
                      <a:pt x="2300" y="20071"/>
                    </a:cubicBezTo>
                    <a:cubicBezTo>
                      <a:pt x="4540" y="21070"/>
                      <a:pt x="7427" y="21600"/>
                      <a:pt x="10374" y="21570"/>
                    </a:cubicBezTo>
                    <a:cubicBezTo>
                      <a:pt x="14058" y="21449"/>
                      <a:pt x="17564" y="20768"/>
                      <a:pt x="20482" y="19602"/>
                    </a:cubicBezTo>
                    <a:cubicBezTo>
                      <a:pt x="21366" y="19481"/>
                      <a:pt x="21160" y="19239"/>
                      <a:pt x="20924" y="1901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0" lIns="0" spcFirstLastPara="1" rIns="0" wrap="square" tIns="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72" name="Google Shape;372;p37"/>
              <p:cNvSpPr/>
              <p:nvPr/>
            </p:nvSpPr>
            <p:spPr>
              <a:xfrm>
                <a:off x="231857" y="-1"/>
                <a:ext cx="36586" cy="56083"/>
              </a:xfrm>
              <a:custGeom>
                <a:rect b="b" l="l" r="r" t="t"/>
                <a:pathLst>
                  <a:path extrusionOk="0" h="21489" w="21600">
                    <a:moveTo>
                      <a:pt x="8971" y="8951"/>
                    </a:moveTo>
                    <a:lnTo>
                      <a:pt x="8971" y="20861"/>
                    </a:lnTo>
                    <a:cubicBezTo>
                      <a:pt x="8928" y="21014"/>
                      <a:pt x="8821" y="21168"/>
                      <a:pt x="8649" y="21279"/>
                    </a:cubicBezTo>
                    <a:cubicBezTo>
                      <a:pt x="8498" y="21405"/>
                      <a:pt x="8240" y="21489"/>
                      <a:pt x="8004" y="21489"/>
                    </a:cubicBezTo>
                    <a:lnTo>
                      <a:pt x="4561" y="21489"/>
                    </a:lnTo>
                    <a:cubicBezTo>
                      <a:pt x="4324" y="21461"/>
                      <a:pt x="4088" y="21391"/>
                      <a:pt x="3916" y="21279"/>
                    </a:cubicBezTo>
                    <a:cubicBezTo>
                      <a:pt x="3722" y="21182"/>
                      <a:pt x="3593" y="21014"/>
                      <a:pt x="3593" y="20861"/>
                    </a:cubicBezTo>
                    <a:lnTo>
                      <a:pt x="3593" y="8951"/>
                    </a:lnTo>
                    <a:lnTo>
                      <a:pt x="968" y="8951"/>
                    </a:lnTo>
                    <a:cubicBezTo>
                      <a:pt x="732" y="8923"/>
                      <a:pt x="495" y="8853"/>
                      <a:pt x="323" y="8741"/>
                    </a:cubicBezTo>
                    <a:cubicBezTo>
                      <a:pt x="129" y="8644"/>
                      <a:pt x="0" y="8476"/>
                      <a:pt x="0" y="8322"/>
                    </a:cubicBezTo>
                    <a:lnTo>
                      <a:pt x="0" y="6507"/>
                    </a:lnTo>
                    <a:cubicBezTo>
                      <a:pt x="43" y="6354"/>
                      <a:pt x="151" y="6200"/>
                      <a:pt x="323" y="6088"/>
                    </a:cubicBezTo>
                    <a:cubicBezTo>
                      <a:pt x="517" y="6005"/>
                      <a:pt x="753" y="5963"/>
                      <a:pt x="968" y="5977"/>
                    </a:cubicBezTo>
                    <a:lnTo>
                      <a:pt x="3593" y="5977"/>
                    </a:lnTo>
                    <a:lnTo>
                      <a:pt x="3593" y="4706"/>
                    </a:lnTo>
                    <a:cubicBezTo>
                      <a:pt x="3378" y="3365"/>
                      <a:pt x="4109" y="2039"/>
                      <a:pt x="5550" y="1090"/>
                    </a:cubicBezTo>
                    <a:cubicBezTo>
                      <a:pt x="7551" y="266"/>
                      <a:pt x="9918" y="-111"/>
                      <a:pt x="12263" y="28"/>
                    </a:cubicBezTo>
                    <a:cubicBezTo>
                      <a:pt x="13683" y="28"/>
                      <a:pt x="15103" y="112"/>
                      <a:pt x="16523" y="238"/>
                    </a:cubicBezTo>
                    <a:cubicBezTo>
                      <a:pt x="17513" y="350"/>
                      <a:pt x="18158" y="657"/>
                      <a:pt x="18158" y="978"/>
                    </a:cubicBezTo>
                    <a:lnTo>
                      <a:pt x="18158" y="2682"/>
                    </a:lnTo>
                    <a:cubicBezTo>
                      <a:pt x="18201" y="2947"/>
                      <a:pt x="17900" y="3184"/>
                      <a:pt x="17513" y="3212"/>
                    </a:cubicBezTo>
                    <a:lnTo>
                      <a:pt x="17018" y="3212"/>
                    </a:lnTo>
                    <a:lnTo>
                      <a:pt x="16373" y="3100"/>
                    </a:lnTo>
                    <a:cubicBezTo>
                      <a:pt x="15662" y="2989"/>
                      <a:pt x="14953" y="2919"/>
                      <a:pt x="14242" y="2891"/>
                    </a:cubicBezTo>
                    <a:cubicBezTo>
                      <a:pt x="13597" y="2891"/>
                      <a:pt x="13102" y="2779"/>
                      <a:pt x="12435" y="2779"/>
                    </a:cubicBezTo>
                    <a:cubicBezTo>
                      <a:pt x="11424" y="2695"/>
                      <a:pt x="10413" y="2877"/>
                      <a:pt x="9638" y="3310"/>
                    </a:cubicBezTo>
                    <a:cubicBezTo>
                      <a:pt x="8950" y="3757"/>
                      <a:pt x="8649" y="4385"/>
                      <a:pt x="8821" y="5013"/>
                    </a:cubicBezTo>
                    <a:lnTo>
                      <a:pt x="8821" y="5977"/>
                    </a:lnTo>
                    <a:lnTo>
                      <a:pt x="20632" y="5977"/>
                    </a:lnTo>
                    <a:cubicBezTo>
                      <a:pt x="20868" y="6005"/>
                      <a:pt x="21105" y="6074"/>
                      <a:pt x="21278" y="6186"/>
                    </a:cubicBezTo>
                    <a:cubicBezTo>
                      <a:pt x="21471" y="6284"/>
                      <a:pt x="21600" y="6452"/>
                      <a:pt x="21600" y="6605"/>
                    </a:cubicBezTo>
                    <a:lnTo>
                      <a:pt x="21600" y="20861"/>
                    </a:lnTo>
                    <a:cubicBezTo>
                      <a:pt x="21557" y="21014"/>
                      <a:pt x="21449" y="21168"/>
                      <a:pt x="21278" y="21279"/>
                    </a:cubicBezTo>
                    <a:cubicBezTo>
                      <a:pt x="21127" y="21405"/>
                      <a:pt x="20868" y="21489"/>
                      <a:pt x="20632" y="21489"/>
                    </a:cubicBezTo>
                    <a:lnTo>
                      <a:pt x="17190" y="21489"/>
                    </a:lnTo>
                    <a:cubicBezTo>
                      <a:pt x="16953" y="21461"/>
                      <a:pt x="16717" y="21391"/>
                      <a:pt x="16544" y="21279"/>
                    </a:cubicBezTo>
                    <a:cubicBezTo>
                      <a:pt x="16351" y="21182"/>
                      <a:pt x="16221" y="21014"/>
                      <a:pt x="16221" y="20861"/>
                    </a:cubicBezTo>
                    <a:lnTo>
                      <a:pt x="16221" y="8951"/>
                    </a:lnTo>
                    <a:lnTo>
                      <a:pt x="9014" y="895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0" lIns="0" spcFirstLastPara="1" rIns="0" wrap="square" tIns="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73" name="Google Shape;373;p37"/>
              <p:cNvSpPr/>
              <p:nvPr/>
            </p:nvSpPr>
            <p:spPr>
              <a:xfrm>
                <a:off x="317864" y="14795"/>
                <a:ext cx="41861" cy="41945"/>
              </a:xfrm>
              <a:custGeom>
                <a:rect b="b" l="l" r="r" t="t"/>
                <a:pathLst>
                  <a:path extrusionOk="0" h="21582" w="20643">
                    <a:moveTo>
                      <a:pt x="4506" y="10837"/>
                    </a:moveTo>
                    <a:cubicBezTo>
                      <a:pt x="4470" y="12600"/>
                      <a:pt x="5117" y="14287"/>
                      <a:pt x="6285" y="15543"/>
                    </a:cubicBezTo>
                    <a:cubicBezTo>
                      <a:pt x="7363" y="16781"/>
                      <a:pt x="8926" y="17456"/>
                      <a:pt x="10526" y="17400"/>
                    </a:cubicBezTo>
                    <a:cubicBezTo>
                      <a:pt x="12125" y="17400"/>
                      <a:pt x="13653" y="16725"/>
                      <a:pt x="14767" y="15543"/>
                    </a:cubicBezTo>
                    <a:cubicBezTo>
                      <a:pt x="17103" y="12919"/>
                      <a:pt x="17103" y="8869"/>
                      <a:pt x="14767" y="6263"/>
                    </a:cubicBezTo>
                    <a:cubicBezTo>
                      <a:pt x="12449" y="3806"/>
                      <a:pt x="8675" y="3731"/>
                      <a:pt x="6285" y="6112"/>
                    </a:cubicBezTo>
                    <a:lnTo>
                      <a:pt x="6141" y="6263"/>
                    </a:lnTo>
                    <a:cubicBezTo>
                      <a:pt x="4973" y="7462"/>
                      <a:pt x="4362" y="9131"/>
                      <a:pt x="4506" y="10837"/>
                    </a:cubicBezTo>
                    <a:close/>
                    <a:moveTo>
                      <a:pt x="19978" y="21131"/>
                    </a:moveTo>
                    <a:lnTo>
                      <a:pt x="17247" y="21131"/>
                    </a:lnTo>
                    <a:cubicBezTo>
                      <a:pt x="17049" y="21094"/>
                      <a:pt x="16851" y="21000"/>
                      <a:pt x="16708" y="20850"/>
                    </a:cubicBezTo>
                    <a:cubicBezTo>
                      <a:pt x="16546" y="20719"/>
                      <a:pt x="16438" y="20494"/>
                      <a:pt x="16438" y="20287"/>
                    </a:cubicBezTo>
                    <a:lnTo>
                      <a:pt x="16438" y="18281"/>
                    </a:lnTo>
                    <a:cubicBezTo>
                      <a:pt x="15647" y="19275"/>
                      <a:pt x="14659" y="20100"/>
                      <a:pt x="13563" y="20719"/>
                    </a:cubicBezTo>
                    <a:cubicBezTo>
                      <a:pt x="12413" y="21300"/>
                      <a:pt x="11137" y="21600"/>
                      <a:pt x="9861" y="21581"/>
                    </a:cubicBezTo>
                    <a:cubicBezTo>
                      <a:pt x="7219" y="21581"/>
                      <a:pt x="4686" y="20437"/>
                      <a:pt x="2870" y="18431"/>
                    </a:cubicBezTo>
                    <a:cubicBezTo>
                      <a:pt x="-957" y="14119"/>
                      <a:pt x="-957" y="7462"/>
                      <a:pt x="2870" y="3150"/>
                    </a:cubicBezTo>
                    <a:cubicBezTo>
                      <a:pt x="4686" y="1144"/>
                      <a:pt x="7201" y="0"/>
                      <a:pt x="9861" y="0"/>
                    </a:cubicBezTo>
                    <a:cubicBezTo>
                      <a:pt x="11101" y="0"/>
                      <a:pt x="12305" y="281"/>
                      <a:pt x="13419" y="862"/>
                    </a:cubicBezTo>
                    <a:cubicBezTo>
                      <a:pt x="14479" y="1462"/>
                      <a:pt x="15450" y="2231"/>
                      <a:pt x="16294" y="3150"/>
                    </a:cubicBezTo>
                    <a:lnTo>
                      <a:pt x="16294" y="1144"/>
                    </a:lnTo>
                    <a:cubicBezTo>
                      <a:pt x="16330" y="937"/>
                      <a:pt x="16420" y="731"/>
                      <a:pt x="16564" y="581"/>
                    </a:cubicBezTo>
                    <a:cubicBezTo>
                      <a:pt x="16689" y="413"/>
                      <a:pt x="16905" y="300"/>
                      <a:pt x="17103" y="300"/>
                    </a:cubicBezTo>
                    <a:lnTo>
                      <a:pt x="19834" y="300"/>
                    </a:lnTo>
                    <a:cubicBezTo>
                      <a:pt x="20032" y="338"/>
                      <a:pt x="20230" y="431"/>
                      <a:pt x="20373" y="581"/>
                    </a:cubicBezTo>
                    <a:cubicBezTo>
                      <a:pt x="20535" y="713"/>
                      <a:pt x="20643" y="937"/>
                      <a:pt x="20643" y="1144"/>
                    </a:cubicBezTo>
                    <a:lnTo>
                      <a:pt x="20643" y="20287"/>
                    </a:lnTo>
                    <a:cubicBezTo>
                      <a:pt x="20607" y="20494"/>
                      <a:pt x="20517" y="20700"/>
                      <a:pt x="20373" y="20850"/>
                    </a:cubicBezTo>
                    <a:cubicBezTo>
                      <a:pt x="20427" y="21131"/>
                      <a:pt x="20104" y="21131"/>
                      <a:pt x="19960" y="2113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0" lIns="0" spcFirstLastPara="1" rIns="0" wrap="square" tIns="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74" name="Google Shape;374;p37"/>
              <p:cNvSpPr/>
              <p:nvPr/>
            </p:nvSpPr>
            <p:spPr>
              <a:xfrm>
                <a:off x="407738" y="14466"/>
                <a:ext cx="41082" cy="41927"/>
              </a:xfrm>
              <a:custGeom>
                <a:rect b="b" l="l" r="r" t="t"/>
                <a:pathLst>
                  <a:path extrusionOk="0" h="21443" w="20533">
                    <a:moveTo>
                      <a:pt x="15852" y="14333"/>
                    </a:moveTo>
                    <a:cubicBezTo>
                      <a:pt x="15998" y="14184"/>
                      <a:pt x="16125" y="13905"/>
                      <a:pt x="16271" y="13774"/>
                    </a:cubicBezTo>
                    <a:cubicBezTo>
                      <a:pt x="16435" y="13662"/>
                      <a:pt x="16635" y="13606"/>
                      <a:pt x="16817" y="13625"/>
                    </a:cubicBezTo>
                    <a:lnTo>
                      <a:pt x="19731" y="13625"/>
                    </a:lnTo>
                    <a:cubicBezTo>
                      <a:pt x="20005" y="13625"/>
                      <a:pt x="20278" y="13625"/>
                      <a:pt x="20424" y="13905"/>
                    </a:cubicBezTo>
                    <a:cubicBezTo>
                      <a:pt x="20569" y="14128"/>
                      <a:pt x="20569" y="14408"/>
                      <a:pt x="20424" y="14612"/>
                    </a:cubicBezTo>
                    <a:cubicBezTo>
                      <a:pt x="19768" y="16663"/>
                      <a:pt x="18438" y="18415"/>
                      <a:pt x="16672" y="19589"/>
                    </a:cubicBezTo>
                    <a:cubicBezTo>
                      <a:pt x="14869" y="20837"/>
                      <a:pt x="12738" y="21471"/>
                      <a:pt x="10570" y="21434"/>
                    </a:cubicBezTo>
                    <a:cubicBezTo>
                      <a:pt x="7748" y="21564"/>
                      <a:pt x="5016" y="20409"/>
                      <a:pt x="3085" y="18302"/>
                    </a:cubicBezTo>
                    <a:cubicBezTo>
                      <a:pt x="-1013" y="14128"/>
                      <a:pt x="-1031" y="7344"/>
                      <a:pt x="3048" y="3151"/>
                    </a:cubicBezTo>
                    <a:cubicBezTo>
                      <a:pt x="5034" y="1101"/>
                      <a:pt x="7748" y="-36"/>
                      <a:pt x="10570" y="1"/>
                    </a:cubicBezTo>
                    <a:cubicBezTo>
                      <a:pt x="12701" y="-18"/>
                      <a:pt x="14777" y="616"/>
                      <a:pt x="16544" y="1846"/>
                    </a:cubicBezTo>
                    <a:cubicBezTo>
                      <a:pt x="18292" y="2965"/>
                      <a:pt x="19622" y="4679"/>
                      <a:pt x="20296" y="6673"/>
                    </a:cubicBezTo>
                    <a:cubicBezTo>
                      <a:pt x="20442" y="6897"/>
                      <a:pt x="20442" y="7176"/>
                      <a:pt x="20296" y="7382"/>
                    </a:cubicBezTo>
                    <a:cubicBezTo>
                      <a:pt x="20150" y="7530"/>
                      <a:pt x="19950" y="7624"/>
                      <a:pt x="19749" y="7661"/>
                    </a:cubicBezTo>
                    <a:lnTo>
                      <a:pt x="16690" y="7661"/>
                    </a:lnTo>
                    <a:cubicBezTo>
                      <a:pt x="16453" y="7680"/>
                      <a:pt x="16216" y="7642"/>
                      <a:pt x="15998" y="7512"/>
                    </a:cubicBezTo>
                    <a:cubicBezTo>
                      <a:pt x="15852" y="7363"/>
                      <a:pt x="15579" y="7232"/>
                      <a:pt x="15452" y="6953"/>
                    </a:cubicBezTo>
                    <a:cubicBezTo>
                      <a:pt x="14923" y="6077"/>
                      <a:pt x="14140" y="5387"/>
                      <a:pt x="13229" y="4959"/>
                    </a:cubicBezTo>
                    <a:cubicBezTo>
                      <a:pt x="12373" y="4511"/>
                      <a:pt x="11426" y="4269"/>
                      <a:pt x="10461" y="4250"/>
                    </a:cubicBezTo>
                    <a:cubicBezTo>
                      <a:pt x="8822" y="4250"/>
                      <a:pt x="7237" y="4977"/>
                      <a:pt x="6163" y="6245"/>
                    </a:cubicBezTo>
                    <a:cubicBezTo>
                      <a:pt x="3795" y="8798"/>
                      <a:pt x="3795" y="12786"/>
                      <a:pt x="6163" y="15340"/>
                    </a:cubicBezTo>
                    <a:cubicBezTo>
                      <a:pt x="7256" y="16570"/>
                      <a:pt x="8840" y="17240"/>
                      <a:pt x="10461" y="17184"/>
                    </a:cubicBezTo>
                    <a:cubicBezTo>
                      <a:pt x="11463" y="17184"/>
                      <a:pt x="12464" y="16924"/>
                      <a:pt x="13375" y="16476"/>
                    </a:cubicBezTo>
                    <a:cubicBezTo>
                      <a:pt x="14449" y="16141"/>
                      <a:pt x="15360" y="15376"/>
                      <a:pt x="15870" y="1435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0" lIns="0" spcFirstLastPara="1" rIns="0" wrap="square" tIns="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75" name="Google Shape;375;p37"/>
              <p:cNvSpPr/>
              <p:nvPr/>
            </p:nvSpPr>
            <p:spPr>
              <a:xfrm>
                <a:off x="452979" y="14743"/>
                <a:ext cx="42535" cy="41698"/>
              </a:xfrm>
              <a:custGeom>
                <a:rect b="b" l="l" r="r" t="t"/>
                <a:pathLst>
                  <a:path extrusionOk="0" h="21198" w="21205">
                    <a:moveTo>
                      <a:pt x="10969" y="4102"/>
                    </a:moveTo>
                    <a:cubicBezTo>
                      <a:pt x="9571" y="4102"/>
                      <a:pt x="8226" y="4528"/>
                      <a:pt x="7100" y="5380"/>
                    </a:cubicBezTo>
                    <a:cubicBezTo>
                      <a:pt x="5992" y="6232"/>
                      <a:pt x="5302" y="7510"/>
                      <a:pt x="5156" y="8900"/>
                    </a:cubicBezTo>
                    <a:lnTo>
                      <a:pt x="16510" y="8900"/>
                    </a:lnTo>
                    <a:cubicBezTo>
                      <a:pt x="16219" y="6047"/>
                      <a:pt x="13785" y="3936"/>
                      <a:pt x="10969" y="4121"/>
                    </a:cubicBezTo>
                    <a:close/>
                    <a:moveTo>
                      <a:pt x="15820" y="14958"/>
                    </a:moveTo>
                    <a:cubicBezTo>
                      <a:pt x="15965" y="14680"/>
                      <a:pt x="16237" y="14532"/>
                      <a:pt x="16365" y="14402"/>
                    </a:cubicBezTo>
                    <a:cubicBezTo>
                      <a:pt x="16583" y="14291"/>
                      <a:pt x="16819" y="14235"/>
                      <a:pt x="17055" y="14254"/>
                    </a:cubicBezTo>
                    <a:lnTo>
                      <a:pt x="19816" y="14254"/>
                    </a:lnTo>
                    <a:cubicBezTo>
                      <a:pt x="20071" y="14254"/>
                      <a:pt x="20325" y="14365"/>
                      <a:pt x="20507" y="14532"/>
                    </a:cubicBezTo>
                    <a:cubicBezTo>
                      <a:pt x="20652" y="14791"/>
                      <a:pt x="20652" y="15106"/>
                      <a:pt x="20507" y="15384"/>
                    </a:cubicBezTo>
                    <a:cubicBezTo>
                      <a:pt x="19726" y="17163"/>
                      <a:pt x="18417" y="18644"/>
                      <a:pt x="16764" y="19626"/>
                    </a:cubicBezTo>
                    <a:cubicBezTo>
                      <a:pt x="15002" y="20701"/>
                      <a:pt x="12986" y="21238"/>
                      <a:pt x="10951" y="21182"/>
                    </a:cubicBezTo>
                    <a:cubicBezTo>
                      <a:pt x="5210" y="21497"/>
                      <a:pt x="324" y="17014"/>
                      <a:pt x="15" y="11160"/>
                    </a:cubicBezTo>
                    <a:cubicBezTo>
                      <a:pt x="-294" y="5306"/>
                      <a:pt x="4103" y="323"/>
                      <a:pt x="9843" y="8"/>
                    </a:cubicBezTo>
                    <a:lnTo>
                      <a:pt x="10951" y="8"/>
                    </a:lnTo>
                    <a:cubicBezTo>
                      <a:pt x="13694" y="-103"/>
                      <a:pt x="16365" y="971"/>
                      <a:pt x="18290" y="2972"/>
                    </a:cubicBezTo>
                    <a:cubicBezTo>
                      <a:pt x="20253" y="4991"/>
                      <a:pt x="21306" y="7751"/>
                      <a:pt x="21197" y="10586"/>
                    </a:cubicBezTo>
                    <a:cubicBezTo>
                      <a:pt x="21233" y="10901"/>
                      <a:pt x="21125" y="11216"/>
                      <a:pt x="20925" y="11438"/>
                    </a:cubicBezTo>
                    <a:cubicBezTo>
                      <a:pt x="20743" y="11623"/>
                      <a:pt x="20488" y="11716"/>
                      <a:pt x="20234" y="11716"/>
                    </a:cubicBezTo>
                    <a:lnTo>
                      <a:pt x="5011" y="11716"/>
                    </a:lnTo>
                    <a:cubicBezTo>
                      <a:pt x="5120" y="13217"/>
                      <a:pt x="5756" y="14624"/>
                      <a:pt x="6809" y="15662"/>
                    </a:cubicBezTo>
                    <a:cubicBezTo>
                      <a:pt x="7935" y="16625"/>
                      <a:pt x="9353" y="17125"/>
                      <a:pt x="10824" y="17070"/>
                    </a:cubicBezTo>
                    <a:cubicBezTo>
                      <a:pt x="11769" y="17107"/>
                      <a:pt x="12732" y="16903"/>
                      <a:pt x="13585" y="16514"/>
                    </a:cubicBezTo>
                    <a:cubicBezTo>
                      <a:pt x="14476" y="16255"/>
                      <a:pt x="15238" y="15699"/>
                      <a:pt x="15802" y="14958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0" lIns="0" spcFirstLastPara="1" rIns="0" wrap="square" tIns="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76" name="Google Shape;376;p37"/>
              <p:cNvSpPr/>
              <p:nvPr/>
            </p:nvSpPr>
            <p:spPr>
              <a:xfrm>
                <a:off x="366465" y="14635"/>
                <a:ext cx="36810" cy="41666"/>
              </a:xfrm>
              <a:custGeom>
                <a:rect b="b" l="l" r="r" t="t"/>
                <a:pathLst>
                  <a:path extrusionOk="0" h="21383" w="21540">
                    <a:moveTo>
                      <a:pt x="19318" y="2046"/>
                    </a:moveTo>
                    <a:cubicBezTo>
                      <a:pt x="18060" y="1036"/>
                      <a:pt x="16461" y="381"/>
                      <a:pt x="14777" y="195"/>
                    </a:cubicBezTo>
                    <a:cubicBezTo>
                      <a:pt x="12474" y="-217"/>
                      <a:pt x="10086" y="26"/>
                      <a:pt x="7953" y="905"/>
                    </a:cubicBezTo>
                    <a:cubicBezTo>
                      <a:pt x="6781" y="1335"/>
                      <a:pt x="5821" y="2083"/>
                      <a:pt x="5182" y="3037"/>
                    </a:cubicBezTo>
                    <a:lnTo>
                      <a:pt x="5182" y="1335"/>
                    </a:lnTo>
                    <a:cubicBezTo>
                      <a:pt x="5118" y="886"/>
                      <a:pt x="4712" y="550"/>
                      <a:pt x="4201" y="475"/>
                    </a:cubicBezTo>
                    <a:lnTo>
                      <a:pt x="960" y="475"/>
                    </a:lnTo>
                    <a:cubicBezTo>
                      <a:pt x="725" y="513"/>
                      <a:pt x="490" y="606"/>
                      <a:pt x="320" y="756"/>
                    </a:cubicBezTo>
                    <a:cubicBezTo>
                      <a:pt x="128" y="886"/>
                      <a:pt x="0" y="1111"/>
                      <a:pt x="0" y="1316"/>
                    </a:cubicBezTo>
                    <a:lnTo>
                      <a:pt x="0" y="20410"/>
                    </a:lnTo>
                    <a:cubicBezTo>
                      <a:pt x="43" y="20616"/>
                      <a:pt x="149" y="20822"/>
                      <a:pt x="320" y="20972"/>
                    </a:cubicBezTo>
                    <a:cubicBezTo>
                      <a:pt x="469" y="21140"/>
                      <a:pt x="725" y="21252"/>
                      <a:pt x="960" y="21252"/>
                    </a:cubicBezTo>
                    <a:lnTo>
                      <a:pt x="4371" y="21252"/>
                    </a:lnTo>
                    <a:cubicBezTo>
                      <a:pt x="4606" y="21215"/>
                      <a:pt x="4840" y="21121"/>
                      <a:pt x="5011" y="20972"/>
                    </a:cubicBezTo>
                    <a:cubicBezTo>
                      <a:pt x="5203" y="20841"/>
                      <a:pt x="5331" y="20616"/>
                      <a:pt x="5331" y="20410"/>
                    </a:cubicBezTo>
                    <a:lnTo>
                      <a:pt x="5331" y="7881"/>
                    </a:lnTo>
                    <a:cubicBezTo>
                      <a:pt x="5331" y="7320"/>
                      <a:pt x="5480" y="6778"/>
                      <a:pt x="5821" y="6310"/>
                    </a:cubicBezTo>
                    <a:cubicBezTo>
                      <a:pt x="5992" y="6160"/>
                      <a:pt x="5992" y="6029"/>
                      <a:pt x="6141" y="5880"/>
                    </a:cubicBezTo>
                    <a:cubicBezTo>
                      <a:pt x="7271" y="4739"/>
                      <a:pt x="8977" y="4159"/>
                      <a:pt x="10683" y="4309"/>
                    </a:cubicBezTo>
                    <a:cubicBezTo>
                      <a:pt x="14734" y="4309"/>
                      <a:pt x="16205" y="6160"/>
                      <a:pt x="16205" y="8012"/>
                    </a:cubicBezTo>
                    <a:lnTo>
                      <a:pt x="16205" y="20541"/>
                    </a:lnTo>
                    <a:cubicBezTo>
                      <a:pt x="16248" y="20747"/>
                      <a:pt x="16355" y="20953"/>
                      <a:pt x="16525" y="21103"/>
                    </a:cubicBezTo>
                    <a:cubicBezTo>
                      <a:pt x="16675" y="21271"/>
                      <a:pt x="16930" y="21383"/>
                      <a:pt x="17165" y="21383"/>
                    </a:cubicBezTo>
                    <a:lnTo>
                      <a:pt x="20577" y="21383"/>
                    </a:lnTo>
                    <a:cubicBezTo>
                      <a:pt x="20811" y="21346"/>
                      <a:pt x="21046" y="21252"/>
                      <a:pt x="21217" y="21103"/>
                    </a:cubicBezTo>
                    <a:cubicBezTo>
                      <a:pt x="21408" y="20972"/>
                      <a:pt x="21536" y="20747"/>
                      <a:pt x="21536" y="20541"/>
                    </a:cubicBezTo>
                    <a:lnTo>
                      <a:pt x="21536" y="7432"/>
                    </a:lnTo>
                    <a:cubicBezTo>
                      <a:pt x="21600" y="5431"/>
                      <a:pt x="20790" y="3486"/>
                      <a:pt x="19255" y="200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0" lIns="0" spcFirstLastPara="1" rIns="0" wrap="square" tIns="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77" name="Google Shape;377;p37"/>
              <p:cNvSpPr/>
              <p:nvPr/>
            </p:nvSpPr>
            <p:spPr>
              <a:xfrm>
                <a:off x="275694" y="14635"/>
                <a:ext cx="36842" cy="41704"/>
              </a:xfrm>
              <a:custGeom>
                <a:rect b="b" l="l" r="r" t="t"/>
                <a:pathLst>
                  <a:path extrusionOk="0" h="21383" w="21452">
                    <a:moveTo>
                      <a:pt x="19202" y="2044"/>
                    </a:moveTo>
                    <a:cubicBezTo>
                      <a:pt x="17950" y="1035"/>
                      <a:pt x="16359" y="381"/>
                      <a:pt x="14683" y="194"/>
                    </a:cubicBezTo>
                    <a:cubicBezTo>
                      <a:pt x="12391" y="-217"/>
                      <a:pt x="10015" y="26"/>
                      <a:pt x="7893" y="904"/>
                    </a:cubicBezTo>
                    <a:cubicBezTo>
                      <a:pt x="6726" y="1334"/>
                      <a:pt x="5771" y="2081"/>
                      <a:pt x="5134" y="3034"/>
                    </a:cubicBezTo>
                    <a:lnTo>
                      <a:pt x="5134" y="1334"/>
                    </a:lnTo>
                    <a:cubicBezTo>
                      <a:pt x="5092" y="1128"/>
                      <a:pt x="4986" y="923"/>
                      <a:pt x="4817" y="774"/>
                    </a:cubicBezTo>
                    <a:cubicBezTo>
                      <a:pt x="4668" y="605"/>
                      <a:pt x="4413" y="493"/>
                      <a:pt x="4180" y="493"/>
                    </a:cubicBezTo>
                    <a:lnTo>
                      <a:pt x="955" y="493"/>
                    </a:lnTo>
                    <a:cubicBezTo>
                      <a:pt x="721" y="531"/>
                      <a:pt x="488" y="624"/>
                      <a:pt x="319" y="774"/>
                    </a:cubicBezTo>
                    <a:cubicBezTo>
                      <a:pt x="128" y="904"/>
                      <a:pt x="0" y="1128"/>
                      <a:pt x="0" y="1334"/>
                    </a:cubicBezTo>
                    <a:lnTo>
                      <a:pt x="0" y="20411"/>
                    </a:lnTo>
                    <a:cubicBezTo>
                      <a:pt x="43" y="20617"/>
                      <a:pt x="148" y="20822"/>
                      <a:pt x="319" y="20972"/>
                    </a:cubicBezTo>
                    <a:cubicBezTo>
                      <a:pt x="467" y="21140"/>
                      <a:pt x="721" y="21252"/>
                      <a:pt x="955" y="21252"/>
                    </a:cubicBezTo>
                    <a:lnTo>
                      <a:pt x="4350" y="21252"/>
                    </a:lnTo>
                    <a:cubicBezTo>
                      <a:pt x="4583" y="21215"/>
                      <a:pt x="4817" y="21121"/>
                      <a:pt x="4986" y="20972"/>
                    </a:cubicBezTo>
                    <a:cubicBezTo>
                      <a:pt x="5177" y="20841"/>
                      <a:pt x="5305" y="20617"/>
                      <a:pt x="5305" y="20411"/>
                    </a:cubicBezTo>
                    <a:lnTo>
                      <a:pt x="5305" y="7892"/>
                    </a:lnTo>
                    <a:cubicBezTo>
                      <a:pt x="5305" y="7332"/>
                      <a:pt x="5453" y="6790"/>
                      <a:pt x="5792" y="6323"/>
                    </a:cubicBezTo>
                    <a:cubicBezTo>
                      <a:pt x="5962" y="6174"/>
                      <a:pt x="5962" y="6043"/>
                      <a:pt x="6111" y="5893"/>
                    </a:cubicBezTo>
                    <a:cubicBezTo>
                      <a:pt x="7235" y="4753"/>
                      <a:pt x="8933" y="4174"/>
                      <a:pt x="10630" y="4323"/>
                    </a:cubicBezTo>
                    <a:cubicBezTo>
                      <a:pt x="14662" y="4323"/>
                      <a:pt x="16125" y="6174"/>
                      <a:pt x="16125" y="8023"/>
                    </a:cubicBezTo>
                    <a:lnTo>
                      <a:pt x="16125" y="20542"/>
                    </a:lnTo>
                    <a:cubicBezTo>
                      <a:pt x="16168" y="20748"/>
                      <a:pt x="16274" y="20953"/>
                      <a:pt x="16444" y="21103"/>
                    </a:cubicBezTo>
                    <a:cubicBezTo>
                      <a:pt x="16592" y="21271"/>
                      <a:pt x="16847" y="21383"/>
                      <a:pt x="17080" y="21383"/>
                    </a:cubicBezTo>
                    <a:lnTo>
                      <a:pt x="20475" y="21383"/>
                    </a:lnTo>
                    <a:cubicBezTo>
                      <a:pt x="20709" y="21346"/>
                      <a:pt x="20942" y="21252"/>
                      <a:pt x="21111" y="21103"/>
                    </a:cubicBezTo>
                    <a:cubicBezTo>
                      <a:pt x="21302" y="20972"/>
                      <a:pt x="21430" y="20748"/>
                      <a:pt x="21430" y="20542"/>
                    </a:cubicBezTo>
                    <a:lnTo>
                      <a:pt x="21430" y="7444"/>
                    </a:lnTo>
                    <a:cubicBezTo>
                      <a:pt x="21600" y="5426"/>
                      <a:pt x="20772" y="3446"/>
                      <a:pt x="19160" y="202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0" lIns="0" spcFirstLastPara="1" rIns="0" wrap="square" tIns="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78" name="Google Shape;378;p37"/>
              <p:cNvSpPr/>
              <p:nvPr/>
            </p:nvSpPr>
            <p:spPr>
              <a:xfrm>
                <a:off x="518646" y="14136"/>
                <a:ext cx="41497" cy="42495"/>
              </a:xfrm>
              <a:custGeom>
                <a:rect b="b" l="l" r="r" t="t"/>
                <a:pathLst>
                  <a:path extrusionOk="0" h="21528" w="20566">
                    <a:moveTo>
                      <a:pt x="15780" y="14365"/>
                    </a:moveTo>
                    <a:cubicBezTo>
                      <a:pt x="15924" y="14217"/>
                      <a:pt x="16051" y="13940"/>
                      <a:pt x="16195" y="13811"/>
                    </a:cubicBezTo>
                    <a:cubicBezTo>
                      <a:pt x="16358" y="13700"/>
                      <a:pt x="16556" y="13645"/>
                      <a:pt x="16737" y="13663"/>
                    </a:cubicBezTo>
                    <a:lnTo>
                      <a:pt x="19627" y="13663"/>
                    </a:lnTo>
                    <a:cubicBezTo>
                      <a:pt x="19933" y="13627"/>
                      <a:pt x="20241" y="13737"/>
                      <a:pt x="20457" y="13940"/>
                    </a:cubicBezTo>
                    <a:cubicBezTo>
                      <a:pt x="20602" y="14162"/>
                      <a:pt x="20602" y="14439"/>
                      <a:pt x="20457" y="14642"/>
                    </a:cubicBezTo>
                    <a:cubicBezTo>
                      <a:pt x="19753" y="16709"/>
                      <a:pt x="18398" y="18500"/>
                      <a:pt x="16610" y="19700"/>
                    </a:cubicBezTo>
                    <a:cubicBezTo>
                      <a:pt x="14823" y="20919"/>
                      <a:pt x="12709" y="21546"/>
                      <a:pt x="10560" y="21528"/>
                    </a:cubicBezTo>
                    <a:cubicBezTo>
                      <a:pt x="7743" y="21565"/>
                      <a:pt x="5016" y="20457"/>
                      <a:pt x="2993" y="18426"/>
                    </a:cubicBezTo>
                    <a:cubicBezTo>
                      <a:pt x="-998" y="14125"/>
                      <a:pt x="-998" y="7387"/>
                      <a:pt x="2993" y="3104"/>
                    </a:cubicBezTo>
                    <a:cubicBezTo>
                      <a:pt x="5016" y="1091"/>
                      <a:pt x="7743" y="-16"/>
                      <a:pt x="10560" y="2"/>
                    </a:cubicBezTo>
                    <a:cubicBezTo>
                      <a:pt x="12709" y="-35"/>
                      <a:pt x="14823" y="593"/>
                      <a:pt x="16610" y="1830"/>
                    </a:cubicBezTo>
                    <a:cubicBezTo>
                      <a:pt x="18362" y="3030"/>
                      <a:pt x="19699" y="4747"/>
                      <a:pt x="20457" y="6759"/>
                    </a:cubicBezTo>
                    <a:cubicBezTo>
                      <a:pt x="20602" y="6980"/>
                      <a:pt x="20602" y="7257"/>
                      <a:pt x="20457" y="7461"/>
                    </a:cubicBezTo>
                    <a:cubicBezTo>
                      <a:pt x="20277" y="7645"/>
                      <a:pt x="20024" y="7737"/>
                      <a:pt x="19771" y="7737"/>
                    </a:cubicBezTo>
                    <a:lnTo>
                      <a:pt x="17026" y="7737"/>
                    </a:lnTo>
                    <a:cubicBezTo>
                      <a:pt x="16791" y="7756"/>
                      <a:pt x="16556" y="7719"/>
                      <a:pt x="16340" y="7590"/>
                    </a:cubicBezTo>
                    <a:cubicBezTo>
                      <a:pt x="16195" y="7442"/>
                      <a:pt x="15924" y="7313"/>
                      <a:pt x="15798" y="7036"/>
                    </a:cubicBezTo>
                    <a:cubicBezTo>
                      <a:pt x="13847" y="4193"/>
                      <a:pt x="10019" y="3510"/>
                      <a:pt x="7256" y="5503"/>
                    </a:cubicBezTo>
                    <a:cubicBezTo>
                      <a:pt x="6967" y="5707"/>
                      <a:pt x="6695" y="5947"/>
                      <a:pt x="6443" y="6205"/>
                    </a:cubicBezTo>
                    <a:cubicBezTo>
                      <a:pt x="4095" y="8789"/>
                      <a:pt x="4095" y="12777"/>
                      <a:pt x="6443" y="15343"/>
                    </a:cubicBezTo>
                    <a:cubicBezTo>
                      <a:pt x="7526" y="16562"/>
                      <a:pt x="9097" y="17226"/>
                      <a:pt x="10705" y="17171"/>
                    </a:cubicBezTo>
                    <a:cubicBezTo>
                      <a:pt x="12800" y="17337"/>
                      <a:pt x="14786" y="16248"/>
                      <a:pt x="15798" y="1436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0" lIns="0" spcFirstLastPara="1" rIns="0" wrap="square" tIns="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79" name="Google Shape;379;p37"/>
              <p:cNvSpPr/>
              <p:nvPr/>
            </p:nvSpPr>
            <p:spPr>
              <a:xfrm>
                <a:off x="564709" y="14173"/>
                <a:ext cx="43209" cy="42603"/>
              </a:xfrm>
              <a:custGeom>
                <a:rect b="b" l="l" r="r" t="t"/>
                <a:pathLst>
                  <a:path extrusionOk="0" h="20497" w="20539">
                    <a:moveTo>
                      <a:pt x="4324" y="10293"/>
                    </a:moveTo>
                    <a:cubicBezTo>
                      <a:pt x="4290" y="11941"/>
                      <a:pt x="4913" y="13519"/>
                      <a:pt x="6039" y="14693"/>
                    </a:cubicBezTo>
                    <a:cubicBezTo>
                      <a:pt x="8273" y="16990"/>
                      <a:pt x="11911" y="17060"/>
                      <a:pt x="14215" y="14834"/>
                    </a:cubicBezTo>
                    <a:lnTo>
                      <a:pt x="14353" y="14693"/>
                    </a:lnTo>
                    <a:cubicBezTo>
                      <a:pt x="16588" y="12186"/>
                      <a:pt x="16588" y="8382"/>
                      <a:pt x="14353" y="5875"/>
                    </a:cubicBezTo>
                    <a:cubicBezTo>
                      <a:pt x="12119" y="3578"/>
                      <a:pt x="8481" y="3508"/>
                      <a:pt x="6178" y="5735"/>
                    </a:cubicBezTo>
                    <a:lnTo>
                      <a:pt x="6039" y="5875"/>
                    </a:lnTo>
                    <a:cubicBezTo>
                      <a:pt x="4896" y="7032"/>
                      <a:pt x="4272" y="8627"/>
                      <a:pt x="4324" y="10275"/>
                    </a:cubicBezTo>
                    <a:close/>
                    <a:moveTo>
                      <a:pt x="10266" y="1"/>
                    </a:moveTo>
                    <a:cubicBezTo>
                      <a:pt x="15843" y="-104"/>
                      <a:pt x="20433" y="4402"/>
                      <a:pt x="20537" y="10047"/>
                    </a:cubicBezTo>
                    <a:cubicBezTo>
                      <a:pt x="20589" y="12852"/>
                      <a:pt x="19498" y="15535"/>
                      <a:pt x="17523" y="17499"/>
                    </a:cubicBezTo>
                    <a:cubicBezTo>
                      <a:pt x="13487" y="21496"/>
                      <a:pt x="7044" y="21496"/>
                      <a:pt x="3008" y="17499"/>
                    </a:cubicBezTo>
                    <a:cubicBezTo>
                      <a:pt x="-959" y="13536"/>
                      <a:pt x="-1011" y="7067"/>
                      <a:pt x="2904" y="3052"/>
                    </a:cubicBezTo>
                    <a:cubicBezTo>
                      <a:pt x="4844" y="1053"/>
                      <a:pt x="7511" y="-52"/>
                      <a:pt x="10266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0" lIns="0" spcFirstLastPara="1" rIns="0" wrap="square" tIns="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80" name="Google Shape;380;p37"/>
              <p:cNvSpPr/>
              <p:nvPr/>
            </p:nvSpPr>
            <p:spPr>
              <a:xfrm>
                <a:off x="701127" y="14160"/>
                <a:ext cx="42026" cy="42533"/>
              </a:xfrm>
              <a:custGeom>
                <a:rect b="b" l="l" r="r" t="t"/>
                <a:pathLst>
                  <a:path extrusionOk="0" h="21402" w="21512">
                    <a:moveTo>
                      <a:pt x="10856" y="4060"/>
                    </a:moveTo>
                    <a:cubicBezTo>
                      <a:pt x="9401" y="4024"/>
                      <a:pt x="7983" y="4537"/>
                      <a:pt x="6883" y="5454"/>
                    </a:cubicBezTo>
                    <a:cubicBezTo>
                      <a:pt x="5745" y="6297"/>
                      <a:pt x="5036" y="7563"/>
                      <a:pt x="4887" y="8938"/>
                    </a:cubicBezTo>
                    <a:lnTo>
                      <a:pt x="16676" y="8938"/>
                    </a:lnTo>
                    <a:cubicBezTo>
                      <a:pt x="16545" y="7544"/>
                      <a:pt x="15818" y="6279"/>
                      <a:pt x="14680" y="5454"/>
                    </a:cubicBezTo>
                    <a:cubicBezTo>
                      <a:pt x="13635" y="4519"/>
                      <a:pt x="12255" y="4005"/>
                      <a:pt x="10837" y="4060"/>
                    </a:cubicBezTo>
                    <a:close/>
                    <a:moveTo>
                      <a:pt x="15836" y="15098"/>
                    </a:moveTo>
                    <a:cubicBezTo>
                      <a:pt x="15986" y="14824"/>
                      <a:pt x="16265" y="14677"/>
                      <a:pt x="16396" y="14548"/>
                    </a:cubicBezTo>
                    <a:cubicBezTo>
                      <a:pt x="16620" y="14438"/>
                      <a:pt x="16862" y="14383"/>
                      <a:pt x="17105" y="14402"/>
                    </a:cubicBezTo>
                    <a:lnTo>
                      <a:pt x="20089" y="14402"/>
                    </a:lnTo>
                    <a:cubicBezTo>
                      <a:pt x="20369" y="14402"/>
                      <a:pt x="20649" y="14402"/>
                      <a:pt x="20798" y="14677"/>
                    </a:cubicBezTo>
                    <a:cubicBezTo>
                      <a:pt x="20947" y="14933"/>
                      <a:pt x="20947" y="15245"/>
                      <a:pt x="20798" y="15520"/>
                    </a:cubicBezTo>
                    <a:cubicBezTo>
                      <a:pt x="19958" y="17336"/>
                      <a:pt x="18559" y="18839"/>
                      <a:pt x="16825" y="19848"/>
                    </a:cubicBezTo>
                    <a:cubicBezTo>
                      <a:pt x="15053" y="20948"/>
                      <a:pt x="12964" y="21498"/>
                      <a:pt x="10856" y="21388"/>
                    </a:cubicBezTo>
                    <a:cubicBezTo>
                      <a:pt x="4850" y="21388"/>
                      <a:pt x="0" y="16584"/>
                      <a:pt x="0" y="10679"/>
                    </a:cubicBezTo>
                    <a:cubicBezTo>
                      <a:pt x="0" y="4794"/>
                      <a:pt x="4869" y="8"/>
                      <a:pt x="10856" y="8"/>
                    </a:cubicBezTo>
                    <a:cubicBezTo>
                      <a:pt x="13710" y="-102"/>
                      <a:pt x="16508" y="961"/>
                      <a:pt x="18523" y="2942"/>
                    </a:cubicBezTo>
                    <a:cubicBezTo>
                      <a:pt x="20518" y="5013"/>
                      <a:pt x="21600" y="7783"/>
                      <a:pt x="21507" y="10625"/>
                    </a:cubicBezTo>
                    <a:cubicBezTo>
                      <a:pt x="21469" y="10918"/>
                      <a:pt x="21376" y="11211"/>
                      <a:pt x="21227" y="11468"/>
                    </a:cubicBezTo>
                    <a:cubicBezTo>
                      <a:pt x="21078" y="11743"/>
                      <a:pt x="20798" y="11743"/>
                      <a:pt x="20518" y="11743"/>
                    </a:cubicBezTo>
                    <a:lnTo>
                      <a:pt x="4607" y="11743"/>
                    </a:lnTo>
                    <a:cubicBezTo>
                      <a:pt x="4682" y="13228"/>
                      <a:pt x="5335" y="14640"/>
                      <a:pt x="6454" y="15648"/>
                    </a:cubicBezTo>
                    <a:cubicBezTo>
                      <a:pt x="8450" y="17152"/>
                      <a:pt x="11117" y="17464"/>
                      <a:pt x="13411" y="16492"/>
                    </a:cubicBezTo>
                    <a:cubicBezTo>
                      <a:pt x="14381" y="16382"/>
                      <a:pt x="15258" y="15869"/>
                      <a:pt x="15836" y="15098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0" lIns="0" spcFirstLastPara="1" rIns="0" wrap="square" tIns="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81" name="Google Shape;381;p37"/>
              <p:cNvSpPr/>
              <p:nvPr/>
            </p:nvSpPr>
            <p:spPr>
              <a:xfrm>
                <a:off x="613818" y="14088"/>
                <a:ext cx="36951" cy="42323"/>
              </a:xfrm>
              <a:custGeom>
                <a:rect b="b" l="l" r="r" t="t"/>
                <a:pathLst>
                  <a:path extrusionOk="0" h="21386" w="21600">
                    <a:moveTo>
                      <a:pt x="19299" y="2015"/>
                    </a:moveTo>
                    <a:cubicBezTo>
                      <a:pt x="18042" y="1020"/>
                      <a:pt x="16445" y="375"/>
                      <a:pt x="14762" y="191"/>
                    </a:cubicBezTo>
                    <a:cubicBezTo>
                      <a:pt x="12461" y="-214"/>
                      <a:pt x="10076" y="26"/>
                      <a:pt x="7946" y="891"/>
                    </a:cubicBezTo>
                    <a:cubicBezTo>
                      <a:pt x="6774" y="1315"/>
                      <a:pt x="5815" y="2051"/>
                      <a:pt x="5176" y="2990"/>
                    </a:cubicBezTo>
                    <a:lnTo>
                      <a:pt x="5176" y="1315"/>
                    </a:lnTo>
                    <a:cubicBezTo>
                      <a:pt x="5134" y="1112"/>
                      <a:pt x="5027" y="909"/>
                      <a:pt x="4857" y="762"/>
                    </a:cubicBezTo>
                    <a:cubicBezTo>
                      <a:pt x="4708" y="597"/>
                      <a:pt x="4452" y="486"/>
                      <a:pt x="4218" y="486"/>
                    </a:cubicBezTo>
                    <a:lnTo>
                      <a:pt x="980" y="486"/>
                    </a:lnTo>
                    <a:cubicBezTo>
                      <a:pt x="469" y="541"/>
                      <a:pt x="85" y="891"/>
                      <a:pt x="0" y="1333"/>
                    </a:cubicBezTo>
                    <a:lnTo>
                      <a:pt x="0" y="20410"/>
                    </a:lnTo>
                    <a:cubicBezTo>
                      <a:pt x="64" y="20852"/>
                      <a:pt x="469" y="21183"/>
                      <a:pt x="980" y="21257"/>
                    </a:cubicBezTo>
                    <a:lnTo>
                      <a:pt x="4388" y="21257"/>
                    </a:lnTo>
                    <a:cubicBezTo>
                      <a:pt x="4899" y="21202"/>
                      <a:pt x="5283" y="20852"/>
                      <a:pt x="5368" y="20410"/>
                    </a:cubicBezTo>
                    <a:lnTo>
                      <a:pt x="5368" y="7925"/>
                    </a:lnTo>
                    <a:cubicBezTo>
                      <a:pt x="5368" y="7373"/>
                      <a:pt x="5517" y="6839"/>
                      <a:pt x="5858" y="6379"/>
                    </a:cubicBezTo>
                    <a:cubicBezTo>
                      <a:pt x="6028" y="6231"/>
                      <a:pt x="6028" y="6102"/>
                      <a:pt x="6177" y="5955"/>
                    </a:cubicBezTo>
                    <a:cubicBezTo>
                      <a:pt x="7328" y="4850"/>
                      <a:pt x="9011" y="4279"/>
                      <a:pt x="10715" y="4408"/>
                    </a:cubicBezTo>
                    <a:cubicBezTo>
                      <a:pt x="14932" y="4408"/>
                      <a:pt x="16232" y="6379"/>
                      <a:pt x="16232" y="8054"/>
                    </a:cubicBezTo>
                    <a:lnTo>
                      <a:pt x="16232" y="20539"/>
                    </a:lnTo>
                    <a:cubicBezTo>
                      <a:pt x="16296" y="20981"/>
                      <a:pt x="16701" y="21312"/>
                      <a:pt x="17212" y="21386"/>
                    </a:cubicBezTo>
                    <a:lnTo>
                      <a:pt x="20620" y="21386"/>
                    </a:lnTo>
                    <a:cubicBezTo>
                      <a:pt x="21131" y="21331"/>
                      <a:pt x="21515" y="20981"/>
                      <a:pt x="21600" y="20539"/>
                    </a:cubicBezTo>
                    <a:lnTo>
                      <a:pt x="21600" y="7483"/>
                    </a:lnTo>
                    <a:cubicBezTo>
                      <a:pt x="21600" y="5495"/>
                      <a:pt x="20790" y="3561"/>
                      <a:pt x="19321" y="201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0" lIns="0" spcFirstLastPara="1" rIns="0" wrap="square" tIns="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82" name="Google Shape;382;p37"/>
              <p:cNvSpPr/>
              <p:nvPr/>
            </p:nvSpPr>
            <p:spPr>
              <a:xfrm>
                <a:off x="659076" y="14088"/>
                <a:ext cx="37251" cy="42577"/>
              </a:xfrm>
              <a:custGeom>
                <a:rect b="b" l="l" r="r" t="t"/>
                <a:pathLst>
                  <a:path extrusionOk="0" h="21388" w="21521">
                    <a:moveTo>
                      <a:pt x="19053" y="2003"/>
                    </a:moveTo>
                    <a:cubicBezTo>
                      <a:pt x="17811" y="1015"/>
                      <a:pt x="16232" y="374"/>
                      <a:pt x="14568" y="191"/>
                    </a:cubicBezTo>
                    <a:cubicBezTo>
                      <a:pt x="12295" y="-212"/>
                      <a:pt x="9937" y="26"/>
                      <a:pt x="7832" y="887"/>
                    </a:cubicBezTo>
                    <a:cubicBezTo>
                      <a:pt x="6673" y="1308"/>
                      <a:pt x="5727" y="2039"/>
                      <a:pt x="5095" y="2973"/>
                    </a:cubicBezTo>
                    <a:lnTo>
                      <a:pt x="5095" y="1308"/>
                    </a:lnTo>
                    <a:cubicBezTo>
                      <a:pt x="5052" y="1106"/>
                      <a:pt x="4947" y="905"/>
                      <a:pt x="4779" y="759"/>
                    </a:cubicBezTo>
                    <a:cubicBezTo>
                      <a:pt x="4632" y="594"/>
                      <a:pt x="4379" y="484"/>
                      <a:pt x="4148" y="484"/>
                    </a:cubicBezTo>
                    <a:lnTo>
                      <a:pt x="947" y="484"/>
                    </a:lnTo>
                    <a:cubicBezTo>
                      <a:pt x="716" y="520"/>
                      <a:pt x="484" y="612"/>
                      <a:pt x="316" y="759"/>
                    </a:cubicBezTo>
                    <a:cubicBezTo>
                      <a:pt x="127" y="887"/>
                      <a:pt x="0" y="1106"/>
                      <a:pt x="0" y="1308"/>
                    </a:cubicBezTo>
                    <a:lnTo>
                      <a:pt x="0" y="20271"/>
                    </a:lnTo>
                    <a:cubicBezTo>
                      <a:pt x="63" y="20711"/>
                      <a:pt x="463" y="21040"/>
                      <a:pt x="968" y="21114"/>
                    </a:cubicBezTo>
                    <a:lnTo>
                      <a:pt x="4337" y="21114"/>
                    </a:lnTo>
                    <a:cubicBezTo>
                      <a:pt x="4842" y="21058"/>
                      <a:pt x="5221" y="20711"/>
                      <a:pt x="5305" y="20271"/>
                    </a:cubicBezTo>
                    <a:lnTo>
                      <a:pt x="5305" y="7861"/>
                    </a:lnTo>
                    <a:cubicBezTo>
                      <a:pt x="5305" y="7312"/>
                      <a:pt x="5453" y="6781"/>
                      <a:pt x="5790" y="6323"/>
                    </a:cubicBezTo>
                    <a:cubicBezTo>
                      <a:pt x="5958" y="6177"/>
                      <a:pt x="5958" y="6049"/>
                      <a:pt x="6105" y="5902"/>
                    </a:cubicBezTo>
                    <a:cubicBezTo>
                      <a:pt x="7242" y="4804"/>
                      <a:pt x="8905" y="4236"/>
                      <a:pt x="10589" y="4364"/>
                    </a:cubicBezTo>
                    <a:cubicBezTo>
                      <a:pt x="14590" y="4364"/>
                      <a:pt x="16042" y="6323"/>
                      <a:pt x="16042" y="7989"/>
                    </a:cubicBezTo>
                    <a:lnTo>
                      <a:pt x="16042" y="20546"/>
                    </a:lnTo>
                    <a:cubicBezTo>
                      <a:pt x="16105" y="20986"/>
                      <a:pt x="16505" y="21315"/>
                      <a:pt x="17010" y="21388"/>
                    </a:cubicBezTo>
                    <a:lnTo>
                      <a:pt x="20547" y="21388"/>
                    </a:lnTo>
                    <a:cubicBezTo>
                      <a:pt x="21053" y="21333"/>
                      <a:pt x="21432" y="20986"/>
                      <a:pt x="21516" y="20546"/>
                    </a:cubicBezTo>
                    <a:lnTo>
                      <a:pt x="21516" y="7568"/>
                    </a:lnTo>
                    <a:cubicBezTo>
                      <a:pt x="21600" y="5500"/>
                      <a:pt x="20737" y="3486"/>
                      <a:pt x="19116" y="198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0" lIns="0" spcFirstLastPara="1" rIns="0" wrap="square" tIns="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83" name="Google Shape;383;p37"/>
              <p:cNvSpPr/>
              <p:nvPr/>
            </p:nvSpPr>
            <p:spPr>
              <a:xfrm>
                <a:off x="0" y="14796"/>
                <a:ext cx="41898" cy="41946"/>
              </a:xfrm>
              <a:custGeom>
                <a:rect b="b" l="l" r="r" t="t"/>
                <a:pathLst>
                  <a:path extrusionOk="0" h="21546" w="20644">
                    <a:moveTo>
                      <a:pt x="4233" y="10819"/>
                    </a:moveTo>
                    <a:cubicBezTo>
                      <a:pt x="4215" y="12578"/>
                      <a:pt x="4879" y="14281"/>
                      <a:pt x="6064" y="15536"/>
                    </a:cubicBezTo>
                    <a:cubicBezTo>
                      <a:pt x="7142" y="16771"/>
                      <a:pt x="8704" y="17445"/>
                      <a:pt x="10302" y="17388"/>
                    </a:cubicBezTo>
                    <a:cubicBezTo>
                      <a:pt x="11899" y="17388"/>
                      <a:pt x="13426" y="16715"/>
                      <a:pt x="14539" y="15536"/>
                    </a:cubicBezTo>
                    <a:cubicBezTo>
                      <a:pt x="16873" y="12915"/>
                      <a:pt x="16873" y="8872"/>
                      <a:pt x="14539" y="6270"/>
                    </a:cubicBezTo>
                    <a:cubicBezTo>
                      <a:pt x="12223" y="3819"/>
                      <a:pt x="8452" y="3744"/>
                      <a:pt x="6064" y="6121"/>
                    </a:cubicBezTo>
                    <a:lnTo>
                      <a:pt x="5921" y="6270"/>
                    </a:lnTo>
                    <a:cubicBezTo>
                      <a:pt x="4843" y="7525"/>
                      <a:pt x="4233" y="9134"/>
                      <a:pt x="4233" y="10819"/>
                    </a:cubicBezTo>
                    <a:close/>
                    <a:moveTo>
                      <a:pt x="19818" y="21095"/>
                    </a:moveTo>
                    <a:lnTo>
                      <a:pt x="17088" y="21095"/>
                    </a:lnTo>
                    <a:cubicBezTo>
                      <a:pt x="16891" y="21058"/>
                      <a:pt x="16694" y="20964"/>
                      <a:pt x="16550" y="20814"/>
                    </a:cubicBezTo>
                    <a:cubicBezTo>
                      <a:pt x="16388" y="20683"/>
                      <a:pt x="16281" y="20459"/>
                      <a:pt x="16281" y="20253"/>
                    </a:cubicBezTo>
                    <a:lnTo>
                      <a:pt x="16281" y="18250"/>
                    </a:lnTo>
                    <a:cubicBezTo>
                      <a:pt x="15490" y="19242"/>
                      <a:pt x="14503" y="20065"/>
                      <a:pt x="13408" y="20683"/>
                    </a:cubicBezTo>
                    <a:cubicBezTo>
                      <a:pt x="12295" y="21245"/>
                      <a:pt x="11092" y="21544"/>
                      <a:pt x="9853" y="21544"/>
                    </a:cubicBezTo>
                    <a:cubicBezTo>
                      <a:pt x="7195" y="21600"/>
                      <a:pt x="4646" y="20459"/>
                      <a:pt x="2868" y="18399"/>
                    </a:cubicBezTo>
                    <a:cubicBezTo>
                      <a:pt x="-956" y="14094"/>
                      <a:pt x="-956" y="7450"/>
                      <a:pt x="2868" y="3145"/>
                    </a:cubicBezTo>
                    <a:cubicBezTo>
                      <a:pt x="4682" y="1142"/>
                      <a:pt x="7195" y="0"/>
                      <a:pt x="9853" y="0"/>
                    </a:cubicBezTo>
                    <a:cubicBezTo>
                      <a:pt x="11092" y="0"/>
                      <a:pt x="12295" y="281"/>
                      <a:pt x="13408" y="861"/>
                    </a:cubicBezTo>
                    <a:cubicBezTo>
                      <a:pt x="14467" y="1460"/>
                      <a:pt x="15437" y="2227"/>
                      <a:pt x="16281" y="3145"/>
                    </a:cubicBezTo>
                    <a:lnTo>
                      <a:pt x="16281" y="1142"/>
                    </a:lnTo>
                    <a:cubicBezTo>
                      <a:pt x="16317" y="936"/>
                      <a:pt x="16406" y="730"/>
                      <a:pt x="16550" y="580"/>
                    </a:cubicBezTo>
                    <a:cubicBezTo>
                      <a:pt x="16676" y="412"/>
                      <a:pt x="16891" y="299"/>
                      <a:pt x="17088" y="299"/>
                    </a:cubicBezTo>
                    <a:lnTo>
                      <a:pt x="19818" y="299"/>
                    </a:lnTo>
                    <a:cubicBezTo>
                      <a:pt x="20249" y="299"/>
                      <a:pt x="20626" y="636"/>
                      <a:pt x="20644" y="1104"/>
                    </a:cubicBezTo>
                    <a:lnTo>
                      <a:pt x="20644" y="20271"/>
                    </a:lnTo>
                    <a:cubicBezTo>
                      <a:pt x="20608" y="20477"/>
                      <a:pt x="20518" y="20683"/>
                      <a:pt x="20374" y="20833"/>
                    </a:cubicBezTo>
                    <a:cubicBezTo>
                      <a:pt x="20105" y="21114"/>
                      <a:pt x="19962" y="21114"/>
                      <a:pt x="19836" y="2111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0" lIns="0" spcFirstLastPara="1" rIns="0" wrap="square" tIns="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84" name="Google Shape;384;p37"/>
              <p:cNvSpPr/>
              <p:nvPr/>
            </p:nvSpPr>
            <p:spPr>
              <a:xfrm>
                <a:off x="48274" y="14493"/>
                <a:ext cx="37213" cy="41792"/>
              </a:xfrm>
              <a:custGeom>
                <a:rect b="b" l="l" r="r" t="t"/>
                <a:pathLst>
                  <a:path extrusionOk="0" h="20473" w="21562">
                    <a:moveTo>
                      <a:pt x="21072" y="5432"/>
                    </a:moveTo>
                    <a:cubicBezTo>
                      <a:pt x="21241" y="5646"/>
                      <a:pt x="21241" y="5914"/>
                      <a:pt x="21072" y="6111"/>
                    </a:cubicBezTo>
                    <a:cubicBezTo>
                      <a:pt x="20861" y="6289"/>
                      <a:pt x="20565" y="6378"/>
                      <a:pt x="20270" y="6378"/>
                    </a:cubicBezTo>
                    <a:lnTo>
                      <a:pt x="17208" y="6378"/>
                    </a:lnTo>
                    <a:cubicBezTo>
                      <a:pt x="16934" y="6396"/>
                      <a:pt x="16659" y="6360"/>
                      <a:pt x="16406" y="6235"/>
                    </a:cubicBezTo>
                    <a:cubicBezTo>
                      <a:pt x="16216" y="6111"/>
                      <a:pt x="16089" y="5896"/>
                      <a:pt x="16089" y="5700"/>
                    </a:cubicBezTo>
                    <a:cubicBezTo>
                      <a:pt x="15709" y="5003"/>
                      <a:pt x="15012" y="4468"/>
                      <a:pt x="14168" y="4200"/>
                    </a:cubicBezTo>
                    <a:cubicBezTo>
                      <a:pt x="11782" y="3469"/>
                      <a:pt x="9164" y="3469"/>
                      <a:pt x="6778" y="4200"/>
                    </a:cubicBezTo>
                    <a:cubicBezTo>
                      <a:pt x="5997" y="4468"/>
                      <a:pt x="5490" y="5111"/>
                      <a:pt x="5490" y="5825"/>
                    </a:cubicBezTo>
                    <a:cubicBezTo>
                      <a:pt x="5490" y="6467"/>
                      <a:pt x="5933" y="7039"/>
                      <a:pt x="6609" y="7324"/>
                    </a:cubicBezTo>
                    <a:cubicBezTo>
                      <a:pt x="8213" y="7842"/>
                      <a:pt x="9882" y="8163"/>
                      <a:pt x="11592" y="8270"/>
                    </a:cubicBezTo>
                    <a:cubicBezTo>
                      <a:pt x="13006" y="8413"/>
                      <a:pt x="14400" y="8645"/>
                      <a:pt x="15772" y="8949"/>
                    </a:cubicBezTo>
                    <a:cubicBezTo>
                      <a:pt x="16596" y="9110"/>
                      <a:pt x="17398" y="9341"/>
                      <a:pt x="18180" y="9627"/>
                    </a:cubicBezTo>
                    <a:cubicBezTo>
                      <a:pt x="19214" y="10020"/>
                      <a:pt x="20101" y="10627"/>
                      <a:pt x="20755" y="11394"/>
                    </a:cubicBezTo>
                    <a:cubicBezTo>
                      <a:pt x="21325" y="12162"/>
                      <a:pt x="21600" y="13072"/>
                      <a:pt x="21558" y="13983"/>
                    </a:cubicBezTo>
                    <a:cubicBezTo>
                      <a:pt x="21558" y="15875"/>
                      <a:pt x="20460" y="17642"/>
                      <a:pt x="18665" y="18749"/>
                    </a:cubicBezTo>
                    <a:cubicBezTo>
                      <a:pt x="13935" y="20945"/>
                      <a:pt x="8234" y="21052"/>
                      <a:pt x="3378" y="19017"/>
                    </a:cubicBezTo>
                    <a:cubicBezTo>
                      <a:pt x="1584" y="18089"/>
                      <a:pt x="359" y="16553"/>
                      <a:pt x="0" y="14804"/>
                    </a:cubicBezTo>
                    <a:cubicBezTo>
                      <a:pt x="0" y="14536"/>
                      <a:pt x="0" y="14393"/>
                      <a:pt x="169" y="14269"/>
                    </a:cubicBezTo>
                    <a:cubicBezTo>
                      <a:pt x="338" y="14126"/>
                      <a:pt x="570" y="14036"/>
                      <a:pt x="803" y="14001"/>
                    </a:cubicBezTo>
                    <a:lnTo>
                      <a:pt x="4012" y="14001"/>
                    </a:lnTo>
                    <a:cubicBezTo>
                      <a:pt x="4328" y="14001"/>
                      <a:pt x="4498" y="14001"/>
                      <a:pt x="4645" y="14144"/>
                    </a:cubicBezTo>
                    <a:lnTo>
                      <a:pt x="5131" y="14554"/>
                    </a:lnTo>
                    <a:cubicBezTo>
                      <a:pt x="5447" y="15339"/>
                      <a:pt x="6144" y="15982"/>
                      <a:pt x="7052" y="16321"/>
                    </a:cubicBezTo>
                    <a:cubicBezTo>
                      <a:pt x="8298" y="16696"/>
                      <a:pt x="9607" y="16892"/>
                      <a:pt x="10916" y="16857"/>
                    </a:cubicBezTo>
                    <a:cubicBezTo>
                      <a:pt x="12309" y="16911"/>
                      <a:pt x="13682" y="16678"/>
                      <a:pt x="14928" y="16179"/>
                    </a:cubicBezTo>
                    <a:cubicBezTo>
                      <a:pt x="15794" y="15822"/>
                      <a:pt x="16364" y="15090"/>
                      <a:pt x="16385" y="14269"/>
                    </a:cubicBezTo>
                    <a:cubicBezTo>
                      <a:pt x="16385" y="13626"/>
                      <a:pt x="15941" y="13055"/>
                      <a:pt x="15266" y="12769"/>
                    </a:cubicBezTo>
                    <a:cubicBezTo>
                      <a:pt x="13640" y="12180"/>
                      <a:pt x="11888" y="11858"/>
                      <a:pt x="10114" y="11823"/>
                    </a:cubicBezTo>
                    <a:cubicBezTo>
                      <a:pt x="8699" y="11716"/>
                      <a:pt x="7305" y="11519"/>
                      <a:pt x="5933" y="11287"/>
                    </a:cubicBezTo>
                    <a:cubicBezTo>
                      <a:pt x="5152" y="11145"/>
                      <a:pt x="4392" y="10912"/>
                      <a:pt x="3674" y="10609"/>
                    </a:cubicBezTo>
                    <a:cubicBezTo>
                      <a:pt x="2618" y="10252"/>
                      <a:pt x="1731" y="9645"/>
                      <a:pt x="1098" y="8842"/>
                    </a:cubicBezTo>
                    <a:cubicBezTo>
                      <a:pt x="528" y="8074"/>
                      <a:pt x="253" y="7164"/>
                      <a:pt x="296" y="6253"/>
                    </a:cubicBezTo>
                    <a:cubicBezTo>
                      <a:pt x="232" y="4415"/>
                      <a:pt x="1246" y="2683"/>
                      <a:pt x="3040" y="1630"/>
                    </a:cubicBezTo>
                    <a:cubicBezTo>
                      <a:pt x="7580" y="-441"/>
                      <a:pt x="13027" y="-548"/>
                      <a:pt x="17673" y="1362"/>
                    </a:cubicBezTo>
                    <a:cubicBezTo>
                      <a:pt x="19256" y="2397"/>
                      <a:pt x="20439" y="3825"/>
                      <a:pt x="21051" y="545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0" lIns="0" spcFirstLastPara="1" rIns="0" wrap="square" tIns="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85" name="Google Shape;385;p37"/>
              <p:cNvSpPr/>
              <p:nvPr/>
            </p:nvSpPr>
            <p:spPr>
              <a:xfrm>
                <a:off x="90507" y="14530"/>
                <a:ext cx="36921" cy="41620"/>
              </a:xfrm>
              <a:custGeom>
                <a:rect b="b" l="l" r="r" t="t"/>
                <a:pathLst>
                  <a:path extrusionOk="0" h="20942" w="21562">
                    <a:moveTo>
                      <a:pt x="20898" y="5561"/>
                    </a:moveTo>
                    <a:cubicBezTo>
                      <a:pt x="21047" y="5873"/>
                      <a:pt x="20898" y="6221"/>
                      <a:pt x="20579" y="6405"/>
                    </a:cubicBezTo>
                    <a:cubicBezTo>
                      <a:pt x="20472" y="6514"/>
                      <a:pt x="20281" y="6533"/>
                      <a:pt x="20153" y="6460"/>
                    </a:cubicBezTo>
                    <a:cubicBezTo>
                      <a:pt x="20153" y="6460"/>
                      <a:pt x="20111" y="6423"/>
                      <a:pt x="20089" y="6405"/>
                    </a:cubicBezTo>
                    <a:lnTo>
                      <a:pt x="17003" y="6405"/>
                    </a:lnTo>
                    <a:cubicBezTo>
                      <a:pt x="16727" y="6423"/>
                      <a:pt x="16450" y="6386"/>
                      <a:pt x="16195" y="6258"/>
                    </a:cubicBezTo>
                    <a:cubicBezTo>
                      <a:pt x="16003" y="6129"/>
                      <a:pt x="15876" y="5910"/>
                      <a:pt x="15876" y="5708"/>
                    </a:cubicBezTo>
                    <a:cubicBezTo>
                      <a:pt x="15492" y="4993"/>
                      <a:pt x="14791" y="4443"/>
                      <a:pt x="13939" y="4168"/>
                    </a:cubicBezTo>
                    <a:cubicBezTo>
                      <a:pt x="11534" y="3416"/>
                      <a:pt x="8896" y="3416"/>
                      <a:pt x="6491" y="4168"/>
                    </a:cubicBezTo>
                    <a:cubicBezTo>
                      <a:pt x="5703" y="4443"/>
                      <a:pt x="5192" y="5103"/>
                      <a:pt x="5192" y="5836"/>
                    </a:cubicBezTo>
                    <a:cubicBezTo>
                      <a:pt x="5192" y="6496"/>
                      <a:pt x="5640" y="7083"/>
                      <a:pt x="6321" y="7376"/>
                    </a:cubicBezTo>
                    <a:cubicBezTo>
                      <a:pt x="7980" y="7908"/>
                      <a:pt x="9725" y="8238"/>
                      <a:pt x="11513" y="8348"/>
                    </a:cubicBezTo>
                    <a:cubicBezTo>
                      <a:pt x="12939" y="8495"/>
                      <a:pt x="14343" y="8733"/>
                      <a:pt x="15727" y="9045"/>
                    </a:cubicBezTo>
                    <a:cubicBezTo>
                      <a:pt x="16557" y="9210"/>
                      <a:pt x="17365" y="9448"/>
                      <a:pt x="18153" y="9742"/>
                    </a:cubicBezTo>
                    <a:cubicBezTo>
                      <a:pt x="19196" y="10145"/>
                      <a:pt x="20089" y="10768"/>
                      <a:pt x="20749" y="11557"/>
                    </a:cubicBezTo>
                    <a:cubicBezTo>
                      <a:pt x="21324" y="12345"/>
                      <a:pt x="21600" y="13281"/>
                      <a:pt x="21557" y="14216"/>
                    </a:cubicBezTo>
                    <a:cubicBezTo>
                      <a:pt x="21557" y="16160"/>
                      <a:pt x="20451" y="17975"/>
                      <a:pt x="18642" y="19111"/>
                    </a:cubicBezTo>
                    <a:cubicBezTo>
                      <a:pt x="16259" y="20395"/>
                      <a:pt x="13492" y="21018"/>
                      <a:pt x="10704" y="20927"/>
                    </a:cubicBezTo>
                    <a:cubicBezTo>
                      <a:pt x="8172" y="21037"/>
                      <a:pt x="5661" y="20542"/>
                      <a:pt x="3405" y="19533"/>
                    </a:cubicBezTo>
                    <a:cubicBezTo>
                      <a:pt x="1596" y="18580"/>
                      <a:pt x="361" y="17003"/>
                      <a:pt x="0" y="15206"/>
                    </a:cubicBezTo>
                    <a:cubicBezTo>
                      <a:pt x="0" y="14931"/>
                      <a:pt x="0" y="14784"/>
                      <a:pt x="171" y="14656"/>
                    </a:cubicBezTo>
                    <a:cubicBezTo>
                      <a:pt x="340" y="14509"/>
                      <a:pt x="575" y="14418"/>
                      <a:pt x="809" y="14381"/>
                    </a:cubicBezTo>
                    <a:lnTo>
                      <a:pt x="4044" y="14381"/>
                    </a:lnTo>
                    <a:cubicBezTo>
                      <a:pt x="4363" y="14381"/>
                      <a:pt x="4533" y="14381"/>
                      <a:pt x="4682" y="14528"/>
                    </a:cubicBezTo>
                    <a:lnTo>
                      <a:pt x="5171" y="14949"/>
                    </a:lnTo>
                    <a:cubicBezTo>
                      <a:pt x="5490" y="15756"/>
                      <a:pt x="6193" y="16416"/>
                      <a:pt x="7108" y="16764"/>
                    </a:cubicBezTo>
                    <a:cubicBezTo>
                      <a:pt x="8364" y="17149"/>
                      <a:pt x="9683" y="17351"/>
                      <a:pt x="11002" y="17314"/>
                    </a:cubicBezTo>
                    <a:cubicBezTo>
                      <a:pt x="12407" y="17370"/>
                      <a:pt x="13790" y="17131"/>
                      <a:pt x="15046" y="16618"/>
                    </a:cubicBezTo>
                    <a:cubicBezTo>
                      <a:pt x="15918" y="16251"/>
                      <a:pt x="16493" y="15499"/>
                      <a:pt x="16514" y="14656"/>
                    </a:cubicBezTo>
                    <a:cubicBezTo>
                      <a:pt x="16514" y="13996"/>
                      <a:pt x="16067" y="13409"/>
                      <a:pt x="15386" y="13116"/>
                    </a:cubicBezTo>
                    <a:cubicBezTo>
                      <a:pt x="13747" y="12510"/>
                      <a:pt x="11981" y="12180"/>
                      <a:pt x="10194" y="12144"/>
                    </a:cubicBezTo>
                    <a:cubicBezTo>
                      <a:pt x="8768" y="12034"/>
                      <a:pt x="7363" y="11832"/>
                      <a:pt x="5980" y="11594"/>
                    </a:cubicBezTo>
                    <a:cubicBezTo>
                      <a:pt x="5150" y="11429"/>
                      <a:pt x="4341" y="11190"/>
                      <a:pt x="3554" y="10897"/>
                    </a:cubicBezTo>
                    <a:cubicBezTo>
                      <a:pt x="2511" y="10494"/>
                      <a:pt x="1617" y="9870"/>
                      <a:pt x="958" y="9082"/>
                    </a:cubicBezTo>
                    <a:cubicBezTo>
                      <a:pt x="383" y="8293"/>
                      <a:pt x="106" y="7358"/>
                      <a:pt x="149" y="6423"/>
                    </a:cubicBezTo>
                    <a:cubicBezTo>
                      <a:pt x="85" y="4534"/>
                      <a:pt x="1107" y="2756"/>
                      <a:pt x="2915" y="1674"/>
                    </a:cubicBezTo>
                    <a:cubicBezTo>
                      <a:pt x="7491" y="-453"/>
                      <a:pt x="12981" y="-563"/>
                      <a:pt x="17663" y="1399"/>
                    </a:cubicBezTo>
                    <a:cubicBezTo>
                      <a:pt x="19174" y="2518"/>
                      <a:pt x="20302" y="3966"/>
                      <a:pt x="20898" y="5598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0" lIns="0" spcFirstLastPara="1" rIns="0" wrap="square" tIns="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86" name="Google Shape;386;p37"/>
              <p:cNvSpPr/>
              <p:nvPr/>
            </p:nvSpPr>
            <p:spPr>
              <a:xfrm>
                <a:off x="131785" y="14788"/>
                <a:ext cx="41129" cy="41696"/>
              </a:xfrm>
              <a:custGeom>
                <a:rect b="b" l="l" r="r" t="t"/>
                <a:pathLst>
                  <a:path extrusionOk="0" h="21325" w="21329">
                    <a:moveTo>
                      <a:pt x="10681" y="4105"/>
                    </a:moveTo>
                    <a:cubicBezTo>
                      <a:pt x="9226" y="4105"/>
                      <a:pt x="7828" y="4533"/>
                      <a:pt x="6656" y="5391"/>
                    </a:cubicBezTo>
                    <a:cubicBezTo>
                      <a:pt x="5503" y="6248"/>
                      <a:pt x="4785" y="7534"/>
                      <a:pt x="4634" y="8932"/>
                    </a:cubicBezTo>
                    <a:lnTo>
                      <a:pt x="16445" y="8932"/>
                    </a:lnTo>
                    <a:cubicBezTo>
                      <a:pt x="16313" y="7515"/>
                      <a:pt x="15576" y="6229"/>
                      <a:pt x="14423" y="5391"/>
                    </a:cubicBezTo>
                    <a:cubicBezTo>
                      <a:pt x="13364" y="4552"/>
                      <a:pt x="12042" y="4105"/>
                      <a:pt x="10681" y="4105"/>
                    </a:cubicBezTo>
                    <a:close/>
                    <a:moveTo>
                      <a:pt x="15576" y="15044"/>
                    </a:moveTo>
                    <a:cubicBezTo>
                      <a:pt x="15727" y="14765"/>
                      <a:pt x="16010" y="14616"/>
                      <a:pt x="16143" y="14485"/>
                    </a:cubicBezTo>
                    <a:cubicBezTo>
                      <a:pt x="16369" y="14374"/>
                      <a:pt x="16615" y="14318"/>
                      <a:pt x="16861" y="14337"/>
                    </a:cubicBezTo>
                    <a:lnTo>
                      <a:pt x="19733" y="14337"/>
                    </a:lnTo>
                    <a:cubicBezTo>
                      <a:pt x="19998" y="14337"/>
                      <a:pt x="20262" y="14448"/>
                      <a:pt x="20451" y="14616"/>
                    </a:cubicBezTo>
                    <a:cubicBezTo>
                      <a:pt x="20603" y="14877"/>
                      <a:pt x="20603" y="15194"/>
                      <a:pt x="20451" y="15474"/>
                    </a:cubicBezTo>
                    <a:cubicBezTo>
                      <a:pt x="19639" y="17263"/>
                      <a:pt x="18278" y="18753"/>
                      <a:pt x="16559" y="19741"/>
                    </a:cubicBezTo>
                    <a:cubicBezTo>
                      <a:pt x="14763" y="20878"/>
                      <a:pt x="12647" y="21437"/>
                      <a:pt x="10511" y="21307"/>
                    </a:cubicBezTo>
                    <a:cubicBezTo>
                      <a:pt x="4539" y="21158"/>
                      <a:pt x="-166" y="16256"/>
                      <a:pt x="4" y="10367"/>
                    </a:cubicBezTo>
                    <a:cubicBezTo>
                      <a:pt x="155" y="4477"/>
                      <a:pt x="5125" y="-163"/>
                      <a:pt x="11097" y="5"/>
                    </a:cubicBezTo>
                    <a:cubicBezTo>
                      <a:pt x="13800" y="5"/>
                      <a:pt x="16388" y="1104"/>
                      <a:pt x="18297" y="2986"/>
                    </a:cubicBezTo>
                    <a:cubicBezTo>
                      <a:pt x="20338" y="5018"/>
                      <a:pt x="21434" y="7795"/>
                      <a:pt x="21321" y="10646"/>
                    </a:cubicBezTo>
                    <a:cubicBezTo>
                      <a:pt x="21283" y="10945"/>
                      <a:pt x="21189" y="11243"/>
                      <a:pt x="21037" y="11504"/>
                    </a:cubicBezTo>
                    <a:cubicBezTo>
                      <a:pt x="20848" y="11690"/>
                      <a:pt x="20583" y="11783"/>
                      <a:pt x="20319" y="11783"/>
                    </a:cubicBezTo>
                    <a:lnTo>
                      <a:pt x="4483" y="11783"/>
                    </a:lnTo>
                    <a:cubicBezTo>
                      <a:pt x="4596" y="13293"/>
                      <a:pt x="5258" y="14709"/>
                      <a:pt x="6353" y="15753"/>
                    </a:cubicBezTo>
                    <a:cubicBezTo>
                      <a:pt x="7525" y="16722"/>
                      <a:pt x="8999" y="17225"/>
                      <a:pt x="10530" y="17169"/>
                    </a:cubicBezTo>
                    <a:cubicBezTo>
                      <a:pt x="11513" y="17206"/>
                      <a:pt x="12514" y="17002"/>
                      <a:pt x="13402" y="16610"/>
                    </a:cubicBezTo>
                    <a:cubicBezTo>
                      <a:pt x="14253" y="16312"/>
                      <a:pt x="15009" y="15772"/>
                      <a:pt x="15557" y="1504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0" lIns="0" spcFirstLastPara="1" rIns="0" wrap="square" tIns="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87" name="Google Shape;387;p37"/>
              <p:cNvSpPr/>
              <p:nvPr/>
            </p:nvSpPr>
            <p:spPr>
              <a:xfrm>
                <a:off x="179017" y="5322"/>
                <a:ext cx="25468" cy="50779"/>
              </a:xfrm>
              <a:custGeom>
                <a:rect b="b" l="l" r="r" t="t"/>
                <a:pathLst>
                  <a:path extrusionOk="0" h="21530" w="21321">
                    <a:moveTo>
                      <a:pt x="21174" y="19066"/>
                    </a:moveTo>
                    <a:lnTo>
                      <a:pt x="18855" y="16949"/>
                    </a:lnTo>
                    <a:cubicBezTo>
                      <a:pt x="18855" y="16826"/>
                      <a:pt x="18397" y="16718"/>
                      <a:pt x="17940" y="16718"/>
                    </a:cubicBezTo>
                    <a:cubicBezTo>
                      <a:pt x="17818" y="16718"/>
                      <a:pt x="17696" y="16764"/>
                      <a:pt x="17696" y="16841"/>
                    </a:cubicBezTo>
                    <a:cubicBezTo>
                      <a:pt x="16354" y="17304"/>
                      <a:pt x="14858" y="17675"/>
                      <a:pt x="13272" y="17907"/>
                    </a:cubicBezTo>
                    <a:cubicBezTo>
                      <a:pt x="11991" y="18170"/>
                      <a:pt x="10527" y="18124"/>
                      <a:pt x="9306" y="17784"/>
                    </a:cubicBezTo>
                    <a:cubicBezTo>
                      <a:pt x="7933" y="17366"/>
                      <a:pt x="7201" y="16579"/>
                      <a:pt x="7445" y="15775"/>
                    </a:cubicBezTo>
                    <a:lnTo>
                      <a:pt x="7445" y="7648"/>
                    </a:lnTo>
                    <a:lnTo>
                      <a:pt x="16964" y="7648"/>
                    </a:lnTo>
                    <a:cubicBezTo>
                      <a:pt x="17299" y="7617"/>
                      <a:pt x="17635" y="7540"/>
                      <a:pt x="17879" y="7416"/>
                    </a:cubicBezTo>
                    <a:cubicBezTo>
                      <a:pt x="18154" y="7308"/>
                      <a:pt x="18336" y="7123"/>
                      <a:pt x="18336" y="6953"/>
                    </a:cubicBezTo>
                    <a:lnTo>
                      <a:pt x="18336" y="4944"/>
                    </a:lnTo>
                    <a:cubicBezTo>
                      <a:pt x="18397" y="4589"/>
                      <a:pt x="17879" y="4280"/>
                      <a:pt x="17178" y="4233"/>
                    </a:cubicBezTo>
                    <a:lnTo>
                      <a:pt x="7658" y="4233"/>
                    </a:lnTo>
                    <a:lnTo>
                      <a:pt x="7658" y="695"/>
                    </a:lnTo>
                    <a:cubicBezTo>
                      <a:pt x="7598" y="525"/>
                      <a:pt x="7445" y="355"/>
                      <a:pt x="7201" y="232"/>
                    </a:cubicBezTo>
                    <a:cubicBezTo>
                      <a:pt x="6988" y="93"/>
                      <a:pt x="6622" y="0"/>
                      <a:pt x="6286" y="0"/>
                    </a:cubicBezTo>
                    <a:lnTo>
                      <a:pt x="1405" y="0"/>
                    </a:lnTo>
                    <a:cubicBezTo>
                      <a:pt x="1069" y="31"/>
                      <a:pt x="734" y="108"/>
                      <a:pt x="489" y="232"/>
                    </a:cubicBezTo>
                    <a:cubicBezTo>
                      <a:pt x="215" y="340"/>
                      <a:pt x="32" y="525"/>
                      <a:pt x="32" y="695"/>
                    </a:cubicBezTo>
                    <a:lnTo>
                      <a:pt x="32" y="16347"/>
                    </a:lnTo>
                    <a:cubicBezTo>
                      <a:pt x="-182" y="17706"/>
                      <a:pt x="673" y="19050"/>
                      <a:pt x="2351" y="20116"/>
                    </a:cubicBezTo>
                    <a:cubicBezTo>
                      <a:pt x="4609" y="21090"/>
                      <a:pt x="7506" y="21600"/>
                      <a:pt x="10496" y="21522"/>
                    </a:cubicBezTo>
                    <a:cubicBezTo>
                      <a:pt x="14218" y="21384"/>
                      <a:pt x="17787" y="20688"/>
                      <a:pt x="20716" y="19514"/>
                    </a:cubicBezTo>
                    <a:cubicBezTo>
                      <a:pt x="21418" y="19514"/>
                      <a:pt x="21418" y="19282"/>
                      <a:pt x="21174" y="1905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0" lIns="0" spcFirstLastPara="1" rIns="0" wrap="square" tIns="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sp>
          <p:nvSpPr>
            <p:cNvPr id="388" name="Google Shape;388;p37"/>
            <p:cNvSpPr/>
            <p:nvPr/>
          </p:nvSpPr>
          <p:spPr>
            <a:xfrm>
              <a:off x="321615" y="400033"/>
              <a:ext cx="70038" cy="105568"/>
            </a:xfrm>
            <a:custGeom>
              <a:rect b="b" l="l" r="r" t="t"/>
              <a:pathLst>
                <a:path extrusionOk="0" h="21600" w="21600">
                  <a:moveTo>
                    <a:pt x="9676" y="21600"/>
                  </a:moveTo>
                  <a:cubicBezTo>
                    <a:pt x="7957" y="21600"/>
                    <a:pt x="6215" y="21458"/>
                    <a:pt x="4439" y="21182"/>
                  </a:cubicBezTo>
                  <a:cubicBezTo>
                    <a:pt x="2663" y="20907"/>
                    <a:pt x="1180" y="20534"/>
                    <a:pt x="0" y="20079"/>
                  </a:cubicBezTo>
                  <a:lnTo>
                    <a:pt x="236" y="15859"/>
                  </a:lnTo>
                  <a:lnTo>
                    <a:pt x="708" y="15859"/>
                  </a:lnTo>
                  <a:lnTo>
                    <a:pt x="2158" y="17872"/>
                  </a:lnTo>
                  <a:cubicBezTo>
                    <a:pt x="2596" y="18453"/>
                    <a:pt x="3057" y="18961"/>
                    <a:pt x="3562" y="19408"/>
                  </a:cubicBezTo>
                  <a:cubicBezTo>
                    <a:pt x="4057" y="19855"/>
                    <a:pt x="4743" y="20198"/>
                    <a:pt x="5619" y="20444"/>
                  </a:cubicBezTo>
                  <a:cubicBezTo>
                    <a:pt x="6237" y="20653"/>
                    <a:pt x="6844" y="20787"/>
                    <a:pt x="7417" y="20862"/>
                  </a:cubicBezTo>
                  <a:cubicBezTo>
                    <a:pt x="7991" y="20936"/>
                    <a:pt x="8642" y="20974"/>
                    <a:pt x="9361" y="20974"/>
                  </a:cubicBezTo>
                  <a:cubicBezTo>
                    <a:pt x="11261" y="20974"/>
                    <a:pt x="12767" y="20631"/>
                    <a:pt x="13879" y="19952"/>
                  </a:cubicBezTo>
                  <a:cubicBezTo>
                    <a:pt x="14981" y="19274"/>
                    <a:pt x="15543" y="18394"/>
                    <a:pt x="15543" y="17313"/>
                  </a:cubicBezTo>
                  <a:cubicBezTo>
                    <a:pt x="15543" y="16299"/>
                    <a:pt x="15172" y="15509"/>
                    <a:pt x="14419" y="14942"/>
                  </a:cubicBezTo>
                  <a:cubicBezTo>
                    <a:pt x="13666" y="14375"/>
                    <a:pt x="12475" y="13823"/>
                    <a:pt x="10822" y="13279"/>
                  </a:cubicBezTo>
                  <a:lnTo>
                    <a:pt x="8901" y="12720"/>
                  </a:lnTo>
                  <a:cubicBezTo>
                    <a:pt x="6215" y="11937"/>
                    <a:pt x="4124" y="11027"/>
                    <a:pt x="2607" y="10006"/>
                  </a:cubicBezTo>
                  <a:cubicBezTo>
                    <a:pt x="1090" y="8984"/>
                    <a:pt x="337" y="7620"/>
                    <a:pt x="337" y="5928"/>
                  </a:cubicBezTo>
                  <a:cubicBezTo>
                    <a:pt x="337" y="4705"/>
                    <a:pt x="809" y="3653"/>
                    <a:pt x="1764" y="2766"/>
                  </a:cubicBezTo>
                  <a:cubicBezTo>
                    <a:pt x="2720" y="1879"/>
                    <a:pt x="4035" y="1193"/>
                    <a:pt x="5743" y="716"/>
                  </a:cubicBezTo>
                  <a:cubicBezTo>
                    <a:pt x="7440" y="239"/>
                    <a:pt x="9429" y="0"/>
                    <a:pt x="11699" y="0"/>
                  </a:cubicBezTo>
                  <a:cubicBezTo>
                    <a:pt x="13351" y="0"/>
                    <a:pt x="14913" y="142"/>
                    <a:pt x="16397" y="433"/>
                  </a:cubicBezTo>
                  <a:cubicBezTo>
                    <a:pt x="17880" y="723"/>
                    <a:pt x="19161" y="1118"/>
                    <a:pt x="20251" y="1610"/>
                  </a:cubicBezTo>
                  <a:lnTo>
                    <a:pt x="19970" y="5331"/>
                  </a:lnTo>
                  <a:lnTo>
                    <a:pt x="19499" y="5331"/>
                  </a:lnTo>
                  <a:lnTo>
                    <a:pt x="17577" y="3005"/>
                  </a:lnTo>
                  <a:cubicBezTo>
                    <a:pt x="17049" y="2282"/>
                    <a:pt x="16520" y="1767"/>
                    <a:pt x="15992" y="1469"/>
                  </a:cubicBezTo>
                  <a:cubicBezTo>
                    <a:pt x="15464" y="1171"/>
                    <a:pt x="14857" y="954"/>
                    <a:pt x="14171" y="835"/>
                  </a:cubicBezTo>
                  <a:cubicBezTo>
                    <a:pt x="13767" y="753"/>
                    <a:pt x="13396" y="693"/>
                    <a:pt x="13048" y="664"/>
                  </a:cubicBezTo>
                  <a:cubicBezTo>
                    <a:pt x="12699" y="634"/>
                    <a:pt x="12272" y="619"/>
                    <a:pt x="11744" y="619"/>
                  </a:cubicBezTo>
                  <a:cubicBezTo>
                    <a:pt x="10159" y="619"/>
                    <a:pt x="8811" y="925"/>
                    <a:pt x="7721" y="1536"/>
                  </a:cubicBezTo>
                  <a:cubicBezTo>
                    <a:pt x="6630" y="2147"/>
                    <a:pt x="6080" y="2967"/>
                    <a:pt x="6080" y="4004"/>
                  </a:cubicBezTo>
                  <a:cubicBezTo>
                    <a:pt x="6080" y="5040"/>
                    <a:pt x="6496" y="5905"/>
                    <a:pt x="7339" y="6531"/>
                  </a:cubicBezTo>
                  <a:cubicBezTo>
                    <a:pt x="8181" y="7165"/>
                    <a:pt x="9406" y="7724"/>
                    <a:pt x="11036" y="8224"/>
                  </a:cubicBezTo>
                  <a:lnTo>
                    <a:pt x="13183" y="8843"/>
                  </a:lnTo>
                  <a:cubicBezTo>
                    <a:pt x="16172" y="9708"/>
                    <a:pt x="18330" y="10640"/>
                    <a:pt x="19633" y="11616"/>
                  </a:cubicBezTo>
                  <a:cubicBezTo>
                    <a:pt x="20937" y="12601"/>
                    <a:pt x="21600" y="13868"/>
                    <a:pt x="21600" y="15419"/>
                  </a:cubicBezTo>
                  <a:cubicBezTo>
                    <a:pt x="21600" y="17238"/>
                    <a:pt x="20566" y="18722"/>
                    <a:pt x="18487" y="19870"/>
                  </a:cubicBezTo>
                  <a:cubicBezTo>
                    <a:pt x="16408" y="21018"/>
                    <a:pt x="13475" y="21592"/>
                    <a:pt x="9676" y="21592"/>
                  </a:cubicBezTo>
                  <a:close/>
                </a:path>
              </a:pathLst>
            </a:custGeom>
            <a:solidFill>
              <a:srgbClr val="C73A35"/>
            </a:solidFill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9" name="Google Shape;389;p37"/>
            <p:cNvSpPr/>
            <p:nvPr/>
          </p:nvSpPr>
          <p:spPr>
            <a:xfrm>
              <a:off x="397410" y="428602"/>
              <a:ext cx="80095" cy="76670"/>
            </a:xfrm>
            <a:custGeom>
              <a:rect b="b" l="l" r="r" t="t"/>
              <a:pathLst>
                <a:path extrusionOk="0" h="21600" w="21600">
                  <a:moveTo>
                    <a:pt x="7439" y="21569"/>
                  </a:moveTo>
                  <a:cubicBezTo>
                    <a:pt x="6378" y="21569"/>
                    <a:pt x="5405" y="21353"/>
                    <a:pt x="4520" y="20933"/>
                  </a:cubicBezTo>
                  <a:cubicBezTo>
                    <a:pt x="3636" y="20502"/>
                    <a:pt x="2938" y="19814"/>
                    <a:pt x="2437" y="18859"/>
                  </a:cubicBezTo>
                  <a:cubicBezTo>
                    <a:pt x="1936" y="17904"/>
                    <a:pt x="1690" y="16642"/>
                    <a:pt x="1720" y="15081"/>
                  </a:cubicBezTo>
                  <a:lnTo>
                    <a:pt x="1838" y="4107"/>
                  </a:lnTo>
                  <a:cubicBezTo>
                    <a:pt x="1838" y="3450"/>
                    <a:pt x="1729" y="2977"/>
                    <a:pt x="1513" y="2700"/>
                  </a:cubicBezTo>
                  <a:cubicBezTo>
                    <a:pt x="1297" y="2412"/>
                    <a:pt x="953" y="2218"/>
                    <a:pt x="491" y="2105"/>
                  </a:cubicBezTo>
                  <a:lnTo>
                    <a:pt x="0" y="1930"/>
                  </a:lnTo>
                  <a:lnTo>
                    <a:pt x="0" y="1499"/>
                  </a:lnTo>
                  <a:lnTo>
                    <a:pt x="7321" y="0"/>
                  </a:lnTo>
                  <a:lnTo>
                    <a:pt x="7734" y="431"/>
                  </a:lnTo>
                  <a:lnTo>
                    <a:pt x="7528" y="6498"/>
                  </a:lnTo>
                  <a:lnTo>
                    <a:pt x="7528" y="16795"/>
                  </a:lnTo>
                  <a:cubicBezTo>
                    <a:pt x="7528" y="17709"/>
                    <a:pt x="7783" y="18376"/>
                    <a:pt x="8284" y="18807"/>
                  </a:cubicBezTo>
                  <a:cubicBezTo>
                    <a:pt x="8785" y="19239"/>
                    <a:pt x="9424" y="19444"/>
                    <a:pt x="10181" y="19444"/>
                  </a:cubicBezTo>
                  <a:cubicBezTo>
                    <a:pt x="10938" y="19444"/>
                    <a:pt x="11626" y="19331"/>
                    <a:pt x="12225" y="19105"/>
                  </a:cubicBezTo>
                  <a:cubicBezTo>
                    <a:pt x="12825" y="18880"/>
                    <a:pt x="13424" y="18541"/>
                    <a:pt x="14023" y="18079"/>
                  </a:cubicBezTo>
                  <a:lnTo>
                    <a:pt x="14190" y="4158"/>
                  </a:lnTo>
                  <a:cubicBezTo>
                    <a:pt x="14190" y="3501"/>
                    <a:pt x="14092" y="3039"/>
                    <a:pt x="13905" y="2772"/>
                  </a:cubicBezTo>
                  <a:cubicBezTo>
                    <a:pt x="13719" y="2505"/>
                    <a:pt x="13355" y="2310"/>
                    <a:pt x="12844" y="2197"/>
                  </a:cubicBezTo>
                  <a:lnTo>
                    <a:pt x="12431" y="2074"/>
                  </a:lnTo>
                  <a:lnTo>
                    <a:pt x="12431" y="1642"/>
                  </a:lnTo>
                  <a:lnTo>
                    <a:pt x="19585" y="21"/>
                  </a:lnTo>
                  <a:lnTo>
                    <a:pt x="19998" y="452"/>
                  </a:lnTo>
                  <a:lnTo>
                    <a:pt x="19880" y="6519"/>
                  </a:lnTo>
                  <a:lnTo>
                    <a:pt x="19880" y="18099"/>
                  </a:lnTo>
                  <a:cubicBezTo>
                    <a:pt x="19880" y="18726"/>
                    <a:pt x="19959" y="19208"/>
                    <a:pt x="20126" y="19547"/>
                  </a:cubicBezTo>
                  <a:cubicBezTo>
                    <a:pt x="20293" y="19886"/>
                    <a:pt x="20647" y="20173"/>
                    <a:pt x="21187" y="20399"/>
                  </a:cubicBezTo>
                  <a:lnTo>
                    <a:pt x="21600" y="20522"/>
                  </a:lnTo>
                  <a:lnTo>
                    <a:pt x="21600" y="20953"/>
                  </a:lnTo>
                  <a:lnTo>
                    <a:pt x="14446" y="21384"/>
                  </a:lnTo>
                  <a:lnTo>
                    <a:pt x="14082" y="18869"/>
                  </a:lnTo>
                  <a:cubicBezTo>
                    <a:pt x="13178" y="19639"/>
                    <a:pt x="12205" y="20286"/>
                    <a:pt x="11164" y="20809"/>
                  </a:cubicBezTo>
                  <a:cubicBezTo>
                    <a:pt x="10112" y="21333"/>
                    <a:pt x="8884" y="21600"/>
                    <a:pt x="7459" y="21600"/>
                  </a:cubicBezTo>
                  <a:close/>
                </a:path>
              </a:pathLst>
            </a:custGeom>
            <a:solidFill>
              <a:srgbClr val="C73A35"/>
            </a:solidFill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0" name="Google Shape;390;p37"/>
            <p:cNvSpPr/>
            <p:nvPr/>
          </p:nvSpPr>
          <p:spPr>
            <a:xfrm>
              <a:off x="483444" y="427654"/>
              <a:ext cx="126155" cy="75285"/>
            </a:xfrm>
            <a:custGeom>
              <a:rect b="b" l="l" r="r" t="t"/>
              <a:pathLst>
                <a:path extrusionOk="0" h="21600" w="21600">
                  <a:moveTo>
                    <a:pt x="6" y="21579"/>
                  </a:moveTo>
                  <a:lnTo>
                    <a:pt x="6" y="21140"/>
                  </a:lnTo>
                  <a:lnTo>
                    <a:pt x="368" y="20962"/>
                  </a:lnTo>
                  <a:cubicBezTo>
                    <a:pt x="699" y="20816"/>
                    <a:pt x="923" y="20565"/>
                    <a:pt x="1054" y="20220"/>
                  </a:cubicBezTo>
                  <a:cubicBezTo>
                    <a:pt x="1186" y="19875"/>
                    <a:pt x="1260" y="19405"/>
                    <a:pt x="1273" y="18830"/>
                  </a:cubicBezTo>
                  <a:lnTo>
                    <a:pt x="1273" y="5217"/>
                  </a:lnTo>
                  <a:cubicBezTo>
                    <a:pt x="1273" y="4579"/>
                    <a:pt x="1210" y="4109"/>
                    <a:pt x="1092" y="3806"/>
                  </a:cubicBezTo>
                  <a:cubicBezTo>
                    <a:pt x="973" y="3502"/>
                    <a:pt x="736" y="3293"/>
                    <a:pt x="393" y="3178"/>
                  </a:cubicBezTo>
                  <a:lnTo>
                    <a:pt x="6" y="3001"/>
                  </a:lnTo>
                  <a:lnTo>
                    <a:pt x="6" y="2562"/>
                  </a:lnTo>
                  <a:lnTo>
                    <a:pt x="4442" y="42"/>
                  </a:lnTo>
                  <a:lnTo>
                    <a:pt x="4704" y="481"/>
                  </a:lnTo>
                  <a:lnTo>
                    <a:pt x="4910" y="3440"/>
                  </a:lnTo>
                  <a:cubicBezTo>
                    <a:pt x="5484" y="2478"/>
                    <a:pt x="6133" y="1673"/>
                    <a:pt x="6869" y="1004"/>
                  </a:cubicBezTo>
                  <a:cubicBezTo>
                    <a:pt x="7606" y="335"/>
                    <a:pt x="8373" y="0"/>
                    <a:pt x="9165" y="0"/>
                  </a:cubicBezTo>
                  <a:cubicBezTo>
                    <a:pt x="9958" y="0"/>
                    <a:pt x="10663" y="282"/>
                    <a:pt x="11162" y="847"/>
                  </a:cubicBezTo>
                  <a:cubicBezTo>
                    <a:pt x="11661" y="1411"/>
                    <a:pt x="12042" y="2290"/>
                    <a:pt x="12304" y="3481"/>
                  </a:cubicBezTo>
                  <a:cubicBezTo>
                    <a:pt x="12978" y="2405"/>
                    <a:pt x="13707" y="1558"/>
                    <a:pt x="14500" y="941"/>
                  </a:cubicBezTo>
                  <a:cubicBezTo>
                    <a:pt x="15286" y="314"/>
                    <a:pt x="16053" y="10"/>
                    <a:pt x="16796" y="10"/>
                  </a:cubicBezTo>
                  <a:cubicBezTo>
                    <a:pt x="18025" y="10"/>
                    <a:pt x="18930" y="502"/>
                    <a:pt x="19510" y="1484"/>
                  </a:cubicBezTo>
                  <a:cubicBezTo>
                    <a:pt x="20090" y="2467"/>
                    <a:pt x="20377" y="4025"/>
                    <a:pt x="20377" y="6137"/>
                  </a:cubicBezTo>
                  <a:lnTo>
                    <a:pt x="20377" y="18882"/>
                  </a:lnTo>
                  <a:cubicBezTo>
                    <a:pt x="20377" y="20011"/>
                    <a:pt x="20689" y="20722"/>
                    <a:pt x="21313" y="21015"/>
                  </a:cubicBezTo>
                  <a:lnTo>
                    <a:pt x="21600" y="21140"/>
                  </a:lnTo>
                  <a:lnTo>
                    <a:pt x="21600" y="21579"/>
                  </a:lnTo>
                  <a:lnTo>
                    <a:pt x="15604" y="21579"/>
                  </a:lnTo>
                  <a:lnTo>
                    <a:pt x="15604" y="21140"/>
                  </a:lnTo>
                  <a:lnTo>
                    <a:pt x="15866" y="21015"/>
                  </a:lnTo>
                  <a:cubicBezTo>
                    <a:pt x="16197" y="20837"/>
                    <a:pt x="16421" y="20575"/>
                    <a:pt x="16552" y="20231"/>
                  </a:cubicBezTo>
                  <a:cubicBezTo>
                    <a:pt x="16684" y="19885"/>
                    <a:pt x="16746" y="19415"/>
                    <a:pt x="16746" y="18840"/>
                  </a:cubicBezTo>
                  <a:lnTo>
                    <a:pt x="16746" y="5531"/>
                  </a:lnTo>
                  <a:cubicBezTo>
                    <a:pt x="16746" y="4318"/>
                    <a:pt x="16615" y="3481"/>
                    <a:pt x="16359" y="3032"/>
                  </a:cubicBezTo>
                  <a:cubicBezTo>
                    <a:pt x="16097" y="2583"/>
                    <a:pt x="15685" y="2363"/>
                    <a:pt x="15111" y="2363"/>
                  </a:cubicBezTo>
                  <a:cubicBezTo>
                    <a:pt x="14662" y="2363"/>
                    <a:pt x="14225" y="2530"/>
                    <a:pt x="13801" y="2865"/>
                  </a:cubicBezTo>
                  <a:cubicBezTo>
                    <a:pt x="13377" y="3199"/>
                    <a:pt x="12934" y="3701"/>
                    <a:pt x="12466" y="4370"/>
                  </a:cubicBezTo>
                  <a:cubicBezTo>
                    <a:pt x="12553" y="4830"/>
                    <a:pt x="12609" y="5343"/>
                    <a:pt x="12634" y="5897"/>
                  </a:cubicBezTo>
                  <a:cubicBezTo>
                    <a:pt x="12659" y="6451"/>
                    <a:pt x="12672" y="7026"/>
                    <a:pt x="12672" y="7632"/>
                  </a:cubicBezTo>
                  <a:lnTo>
                    <a:pt x="12672" y="18903"/>
                  </a:lnTo>
                  <a:cubicBezTo>
                    <a:pt x="12690" y="20032"/>
                    <a:pt x="13002" y="20743"/>
                    <a:pt x="13608" y="21036"/>
                  </a:cubicBezTo>
                  <a:lnTo>
                    <a:pt x="13838" y="21161"/>
                  </a:lnTo>
                  <a:lnTo>
                    <a:pt x="13838" y="21600"/>
                  </a:lnTo>
                  <a:lnTo>
                    <a:pt x="7818" y="21600"/>
                  </a:lnTo>
                  <a:lnTo>
                    <a:pt x="7818" y="21161"/>
                  </a:lnTo>
                  <a:lnTo>
                    <a:pt x="8179" y="20983"/>
                  </a:lnTo>
                  <a:cubicBezTo>
                    <a:pt x="8510" y="20806"/>
                    <a:pt x="8735" y="20554"/>
                    <a:pt x="8866" y="20220"/>
                  </a:cubicBezTo>
                  <a:cubicBezTo>
                    <a:pt x="8997" y="19885"/>
                    <a:pt x="9059" y="19425"/>
                    <a:pt x="9059" y="18851"/>
                  </a:cubicBezTo>
                  <a:lnTo>
                    <a:pt x="9059" y="5583"/>
                  </a:lnTo>
                  <a:cubicBezTo>
                    <a:pt x="9059" y="4422"/>
                    <a:pt x="8935" y="3596"/>
                    <a:pt x="8685" y="3105"/>
                  </a:cubicBezTo>
                  <a:cubicBezTo>
                    <a:pt x="8435" y="2614"/>
                    <a:pt x="8005" y="2363"/>
                    <a:pt x="7400" y="2363"/>
                  </a:cubicBezTo>
                  <a:cubicBezTo>
                    <a:pt x="7000" y="2363"/>
                    <a:pt x="6601" y="2530"/>
                    <a:pt x="6208" y="2865"/>
                  </a:cubicBezTo>
                  <a:cubicBezTo>
                    <a:pt x="5809" y="3199"/>
                    <a:pt x="5397" y="3680"/>
                    <a:pt x="4960" y="4318"/>
                  </a:cubicBezTo>
                  <a:lnTo>
                    <a:pt x="4960" y="18892"/>
                  </a:lnTo>
                  <a:cubicBezTo>
                    <a:pt x="4960" y="20021"/>
                    <a:pt x="5260" y="20732"/>
                    <a:pt x="5871" y="21025"/>
                  </a:cubicBezTo>
                  <a:lnTo>
                    <a:pt x="6102" y="21150"/>
                  </a:lnTo>
                  <a:lnTo>
                    <a:pt x="6102" y="21590"/>
                  </a:lnTo>
                  <a:lnTo>
                    <a:pt x="0" y="21590"/>
                  </a:lnTo>
                  <a:close/>
                </a:path>
              </a:pathLst>
            </a:custGeom>
            <a:solidFill>
              <a:srgbClr val="C73A35"/>
            </a:solidFill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1" name="Google Shape;391;p37"/>
            <p:cNvSpPr/>
            <p:nvPr/>
          </p:nvSpPr>
          <p:spPr>
            <a:xfrm>
              <a:off x="615537" y="427654"/>
              <a:ext cx="126119" cy="75285"/>
            </a:xfrm>
            <a:custGeom>
              <a:rect b="b" l="l" r="r" t="t"/>
              <a:pathLst>
                <a:path extrusionOk="0" h="21600" w="21600">
                  <a:moveTo>
                    <a:pt x="0" y="21579"/>
                  </a:moveTo>
                  <a:lnTo>
                    <a:pt x="0" y="21140"/>
                  </a:lnTo>
                  <a:lnTo>
                    <a:pt x="362" y="20962"/>
                  </a:lnTo>
                  <a:cubicBezTo>
                    <a:pt x="693" y="20816"/>
                    <a:pt x="917" y="20565"/>
                    <a:pt x="1049" y="20220"/>
                  </a:cubicBezTo>
                  <a:cubicBezTo>
                    <a:pt x="1180" y="19875"/>
                    <a:pt x="1254" y="19405"/>
                    <a:pt x="1267" y="18830"/>
                  </a:cubicBezTo>
                  <a:lnTo>
                    <a:pt x="1267" y="5217"/>
                  </a:lnTo>
                  <a:cubicBezTo>
                    <a:pt x="1267" y="4579"/>
                    <a:pt x="1205" y="4109"/>
                    <a:pt x="1086" y="3806"/>
                  </a:cubicBezTo>
                  <a:cubicBezTo>
                    <a:pt x="967" y="3502"/>
                    <a:pt x="730" y="3293"/>
                    <a:pt x="387" y="3178"/>
                  </a:cubicBezTo>
                  <a:lnTo>
                    <a:pt x="0" y="3001"/>
                  </a:lnTo>
                  <a:lnTo>
                    <a:pt x="0" y="2562"/>
                  </a:lnTo>
                  <a:lnTo>
                    <a:pt x="4437" y="42"/>
                  </a:lnTo>
                  <a:lnTo>
                    <a:pt x="4699" y="481"/>
                  </a:lnTo>
                  <a:lnTo>
                    <a:pt x="4905" y="3440"/>
                  </a:lnTo>
                  <a:cubicBezTo>
                    <a:pt x="5473" y="2478"/>
                    <a:pt x="6129" y="1673"/>
                    <a:pt x="6865" y="1004"/>
                  </a:cubicBezTo>
                  <a:cubicBezTo>
                    <a:pt x="7602" y="335"/>
                    <a:pt x="8369" y="0"/>
                    <a:pt x="9162" y="0"/>
                  </a:cubicBezTo>
                  <a:cubicBezTo>
                    <a:pt x="9954" y="0"/>
                    <a:pt x="10660" y="282"/>
                    <a:pt x="11159" y="847"/>
                  </a:cubicBezTo>
                  <a:cubicBezTo>
                    <a:pt x="11658" y="1411"/>
                    <a:pt x="12039" y="2290"/>
                    <a:pt x="12301" y="3481"/>
                  </a:cubicBezTo>
                  <a:cubicBezTo>
                    <a:pt x="12975" y="2405"/>
                    <a:pt x="13705" y="1558"/>
                    <a:pt x="14498" y="941"/>
                  </a:cubicBezTo>
                  <a:cubicBezTo>
                    <a:pt x="15284" y="314"/>
                    <a:pt x="16052" y="10"/>
                    <a:pt x="16794" y="10"/>
                  </a:cubicBezTo>
                  <a:cubicBezTo>
                    <a:pt x="18024" y="10"/>
                    <a:pt x="18929" y="502"/>
                    <a:pt x="19509" y="1484"/>
                  </a:cubicBezTo>
                  <a:cubicBezTo>
                    <a:pt x="20090" y="2467"/>
                    <a:pt x="20377" y="4025"/>
                    <a:pt x="20377" y="6137"/>
                  </a:cubicBezTo>
                  <a:lnTo>
                    <a:pt x="20377" y="18882"/>
                  </a:lnTo>
                  <a:cubicBezTo>
                    <a:pt x="20377" y="20011"/>
                    <a:pt x="20689" y="20722"/>
                    <a:pt x="21313" y="21015"/>
                  </a:cubicBezTo>
                  <a:lnTo>
                    <a:pt x="21600" y="21140"/>
                  </a:lnTo>
                  <a:lnTo>
                    <a:pt x="21600" y="21579"/>
                  </a:lnTo>
                  <a:lnTo>
                    <a:pt x="15602" y="21579"/>
                  </a:lnTo>
                  <a:lnTo>
                    <a:pt x="15602" y="21140"/>
                  </a:lnTo>
                  <a:lnTo>
                    <a:pt x="15865" y="21015"/>
                  </a:lnTo>
                  <a:cubicBezTo>
                    <a:pt x="16195" y="20837"/>
                    <a:pt x="16420" y="20575"/>
                    <a:pt x="16551" y="20231"/>
                  </a:cubicBezTo>
                  <a:cubicBezTo>
                    <a:pt x="16682" y="19885"/>
                    <a:pt x="16745" y="19415"/>
                    <a:pt x="16745" y="18840"/>
                  </a:cubicBezTo>
                  <a:lnTo>
                    <a:pt x="16745" y="5531"/>
                  </a:lnTo>
                  <a:cubicBezTo>
                    <a:pt x="16745" y="4318"/>
                    <a:pt x="16613" y="3481"/>
                    <a:pt x="16357" y="3032"/>
                  </a:cubicBezTo>
                  <a:cubicBezTo>
                    <a:pt x="16095" y="2583"/>
                    <a:pt x="15684" y="2363"/>
                    <a:pt x="15109" y="2363"/>
                  </a:cubicBezTo>
                  <a:cubicBezTo>
                    <a:pt x="14660" y="2363"/>
                    <a:pt x="14223" y="2530"/>
                    <a:pt x="13799" y="2865"/>
                  </a:cubicBezTo>
                  <a:cubicBezTo>
                    <a:pt x="13374" y="3199"/>
                    <a:pt x="12931" y="3701"/>
                    <a:pt x="12463" y="4370"/>
                  </a:cubicBezTo>
                  <a:cubicBezTo>
                    <a:pt x="12551" y="4830"/>
                    <a:pt x="12607" y="5343"/>
                    <a:pt x="12632" y="5897"/>
                  </a:cubicBezTo>
                  <a:cubicBezTo>
                    <a:pt x="12657" y="6451"/>
                    <a:pt x="12669" y="7026"/>
                    <a:pt x="12669" y="7632"/>
                  </a:cubicBezTo>
                  <a:lnTo>
                    <a:pt x="12669" y="18903"/>
                  </a:lnTo>
                  <a:cubicBezTo>
                    <a:pt x="12688" y="20032"/>
                    <a:pt x="13000" y="20743"/>
                    <a:pt x="13605" y="21036"/>
                  </a:cubicBezTo>
                  <a:lnTo>
                    <a:pt x="13842" y="21161"/>
                  </a:lnTo>
                  <a:lnTo>
                    <a:pt x="13842" y="21600"/>
                  </a:lnTo>
                  <a:lnTo>
                    <a:pt x="7820" y="21600"/>
                  </a:lnTo>
                  <a:lnTo>
                    <a:pt x="7820" y="21161"/>
                  </a:lnTo>
                  <a:lnTo>
                    <a:pt x="8182" y="20983"/>
                  </a:lnTo>
                  <a:cubicBezTo>
                    <a:pt x="8513" y="20806"/>
                    <a:pt x="8737" y="20554"/>
                    <a:pt x="8868" y="20220"/>
                  </a:cubicBezTo>
                  <a:cubicBezTo>
                    <a:pt x="8999" y="19885"/>
                    <a:pt x="9062" y="19425"/>
                    <a:pt x="9062" y="18851"/>
                  </a:cubicBezTo>
                  <a:lnTo>
                    <a:pt x="9062" y="5583"/>
                  </a:lnTo>
                  <a:cubicBezTo>
                    <a:pt x="9062" y="4422"/>
                    <a:pt x="8937" y="3596"/>
                    <a:pt x="8687" y="3105"/>
                  </a:cubicBezTo>
                  <a:cubicBezTo>
                    <a:pt x="8438" y="2614"/>
                    <a:pt x="8007" y="2363"/>
                    <a:pt x="7402" y="2363"/>
                  </a:cubicBezTo>
                  <a:cubicBezTo>
                    <a:pt x="7002" y="2363"/>
                    <a:pt x="6603" y="2530"/>
                    <a:pt x="6210" y="2865"/>
                  </a:cubicBezTo>
                  <a:cubicBezTo>
                    <a:pt x="5810" y="3199"/>
                    <a:pt x="5398" y="3680"/>
                    <a:pt x="4962" y="4318"/>
                  </a:cubicBezTo>
                  <a:lnTo>
                    <a:pt x="4962" y="18892"/>
                  </a:lnTo>
                  <a:cubicBezTo>
                    <a:pt x="4962" y="20021"/>
                    <a:pt x="5267" y="20732"/>
                    <a:pt x="5873" y="21025"/>
                  </a:cubicBezTo>
                  <a:lnTo>
                    <a:pt x="6110" y="21150"/>
                  </a:lnTo>
                  <a:lnTo>
                    <a:pt x="6110" y="21590"/>
                  </a:lnTo>
                  <a:lnTo>
                    <a:pt x="6" y="21590"/>
                  </a:lnTo>
                  <a:close/>
                </a:path>
              </a:pathLst>
            </a:custGeom>
            <a:solidFill>
              <a:srgbClr val="C73A35"/>
            </a:solidFill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2" name="Google Shape;392;p37"/>
            <p:cNvSpPr/>
            <p:nvPr/>
          </p:nvSpPr>
          <p:spPr>
            <a:xfrm>
              <a:off x="748178" y="427691"/>
              <a:ext cx="68690" cy="77472"/>
            </a:xfrm>
            <a:custGeom>
              <a:rect b="b" l="l" r="r" t="t"/>
              <a:pathLst>
                <a:path extrusionOk="0" h="21600" w="21600">
                  <a:moveTo>
                    <a:pt x="11642" y="843"/>
                  </a:moveTo>
                  <a:cubicBezTo>
                    <a:pt x="10725" y="843"/>
                    <a:pt x="9935" y="1087"/>
                    <a:pt x="9282" y="1585"/>
                  </a:cubicBezTo>
                  <a:cubicBezTo>
                    <a:pt x="8628" y="2073"/>
                    <a:pt x="8124" y="2957"/>
                    <a:pt x="7758" y="4206"/>
                  </a:cubicBezTo>
                  <a:cubicBezTo>
                    <a:pt x="7391" y="5456"/>
                    <a:pt x="7196" y="7234"/>
                    <a:pt x="7162" y="9510"/>
                  </a:cubicBezTo>
                  <a:lnTo>
                    <a:pt x="15309" y="9510"/>
                  </a:lnTo>
                  <a:cubicBezTo>
                    <a:pt x="15630" y="6441"/>
                    <a:pt x="15504" y="4227"/>
                    <a:pt x="14931" y="2875"/>
                  </a:cubicBezTo>
                  <a:cubicBezTo>
                    <a:pt x="14358" y="1524"/>
                    <a:pt x="13258" y="843"/>
                    <a:pt x="11642" y="843"/>
                  </a:cubicBezTo>
                  <a:close/>
                  <a:moveTo>
                    <a:pt x="11780" y="0"/>
                  </a:moveTo>
                  <a:cubicBezTo>
                    <a:pt x="13842" y="0"/>
                    <a:pt x="15607" y="376"/>
                    <a:pt x="17074" y="1117"/>
                  </a:cubicBezTo>
                  <a:cubicBezTo>
                    <a:pt x="18540" y="1869"/>
                    <a:pt x="19652" y="2875"/>
                    <a:pt x="20431" y="4165"/>
                  </a:cubicBezTo>
                  <a:cubicBezTo>
                    <a:pt x="21210" y="5446"/>
                    <a:pt x="21600" y="6909"/>
                    <a:pt x="21600" y="8545"/>
                  </a:cubicBezTo>
                  <a:cubicBezTo>
                    <a:pt x="21600" y="8849"/>
                    <a:pt x="21588" y="9174"/>
                    <a:pt x="21554" y="9499"/>
                  </a:cubicBezTo>
                  <a:cubicBezTo>
                    <a:pt x="21520" y="9825"/>
                    <a:pt x="21462" y="10109"/>
                    <a:pt x="21359" y="10363"/>
                  </a:cubicBezTo>
                  <a:lnTo>
                    <a:pt x="7150" y="10363"/>
                  </a:lnTo>
                  <a:cubicBezTo>
                    <a:pt x="7185" y="13411"/>
                    <a:pt x="7792" y="15595"/>
                    <a:pt x="8984" y="16937"/>
                  </a:cubicBezTo>
                  <a:cubicBezTo>
                    <a:pt x="10175" y="18278"/>
                    <a:pt x="11952" y="18948"/>
                    <a:pt x="14301" y="18948"/>
                  </a:cubicBezTo>
                  <a:cubicBezTo>
                    <a:pt x="15893" y="18948"/>
                    <a:pt x="17177" y="18725"/>
                    <a:pt x="18162" y="18268"/>
                  </a:cubicBezTo>
                  <a:cubicBezTo>
                    <a:pt x="19148" y="17820"/>
                    <a:pt x="20064" y="17150"/>
                    <a:pt x="20924" y="16276"/>
                  </a:cubicBezTo>
                  <a:lnTo>
                    <a:pt x="21405" y="16652"/>
                  </a:lnTo>
                  <a:cubicBezTo>
                    <a:pt x="20420" y="18207"/>
                    <a:pt x="19113" y="19415"/>
                    <a:pt x="17475" y="20289"/>
                  </a:cubicBezTo>
                  <a:cubicBezTo>
                    <a:pt x="15836" y="21163"/>
                    <a:pt x="13877" y="21600"/>
                    <a:pt x="11585" y="21600"/>
                  </a:cubicBezTo>
                  <a:cubicBezTo>
                    <a:pt x="9293" y="21600"/>
                    <a:pt x="7322" y="21173"/>
                    <a:pt x="5580" y="20310"/>
                  </a:cubicBezTo>
                  <a:cubicBezTo>
                    <a:pt x="3827" y="19446"/>
                    <a:pt x="2464" y="18217"/>
                    <a:pt x="1478" y="16611"/>
                  </a:cubicBezTo>
                  <a:cubicBezTo>
                    <a:pt x="493" y="15006"/>
                    <a:pt x="0" y="13086"/>
                    <a:pt x="0" y="10861"/>
                  </a:cubicBezTo>
                  <a:cubicBezTo>
                    <a:pt x="0" y="8636"/>
                    <a:pt x="573" y="6584"/>
                    <a:pt x="1719" y="4968"/>
                  </a:cubicBezTo>
                  <a:cubicBezTo>
                    <a:pt x="2865" y="3353"/>
                    <a:pt x="4331" y="2113"/>
                    <a:pt x="6130" y="1270"/>
                  </a:cubicBezTo>
                  <a:cubicBezTo>
                    <a:pt x="7929" y="427"/>
                    <a:pt x="9809" y="0"/>
                    <a:pt x="11780" y="0"/>
                  </a:cubicBezTo>
                  <a:close/>
                </a:path>
              </a:pathLst>
            </a:custGeom>
            <a:solidFill>
              <a:srgbClr val="C73A35"/>
            </a:solidFill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3" name="Google Shape;393;p37"/>
            <p:cNvSpPr/>
            <p:nvPr/>
          </p:nvSpPr>
          <p:spPr>
            <a:xfrm>
              <a:off x="824483" y="427691"/>
              <a:ext cx="62167" cy="75212"/>
            </a:xfrm>
            <a:custGeom>
              <a:rect b="b" l="l" r="r" t="t"/>
              <a:pathLst>
                <a:path extrusionOk="0" h="21600" w="21600">
                  <a:moveTo>
                    <a:pt x="0" y="21590"/>
                  </a:moveTo>
                  <a:lnTo>
                    <a:pt x="0" y="21150"/>
                  </a:lnTo>
                  <a:lnTo>
                    <a:pt x="785" y="20972"/>
                  </a:lnTo>
                  <a:cubicBezTo>
                    <a:pt x="1481" y="20794"/>
                    <a:pt x="1975" y="20533"/>
                    <a:pt x="2228" y="20187"/>
                  </a:cubicBezTo>
                  <a:cubicBezTo>
                    <a:pt x="2494" y="19842"/>
                    <a:pt x="2621" y="19392"/>
                    <a:pt x="2621" y="18837"/>
                  </a:cubicBezTo>
                  <a:lnTo>
                    <a:pt x="2621" y="5212"/>
                  </a:lnTo>
                  <a:cubicBezTo>
                    <a:pt x="2621" y="4573"/>
                    <a:pt x="2494" y="4102"/>
                    <a:pt x="2228" y="3799"/>
                  </a:cubicBezTo>
                  <a:cubicBezTo>
                    <a:pt x="1962" y="3495"/>
                    <a:pt x="1481" y="3286"/>
                    <a:pt x="785" y="3171"/>
                  </a:cubicBezTo>
                  <a:lnTo>
                    <a:pt x="0" y="2993"/>
                  </a:lnTo>
                  <a:lnTo>
                    <a:pt x="0" y="2553"/>
                  </a:lnTo>
                  <a:lnTo>
                    <a:pt x="9065" y="31"/>
                  </a:lnTo>
                  <a:lnTo>
                    <a:pt x="9597" y="471"/>
                  </a:lnTo>
                  <a:lnTo>
                    <a:pt x="10066" y="4217"/>
                  </a:lnTo>
                  <a:lnTo>
                    <a:pt x="10066" y="4563"/>
                  </a:lnTo>
                  <a:cubicBezTo>
                    <a:pt x="10560" y="3746"/>
                    <a:pt x="11193" y="3003"/>
                    <a:pt x="11990" y="2323"/>
                  </a:cubicBezTo>
                  <a:cubicBezTo>
                    <a:pt x="12775" y="1643"/>
                    <a:pt x="13661" y="1078"/>
                    <a:pt x="14624" y="649"/>
                  </a:cubicBezTo>
                  <a:cubicBezTo>
                    <a:pt x="15586" y="209"/>
                    <a:pt x="16548" y="0"/>
                    <a:pt x="17498" y="0"/>
                  </a:cubicBezTo>
                  <a:cubicBezTo>
                    <a:pt x="18827" y="0"/>
                    <a:pt x="19853" y="304"/>
                    <a:pt x="20549" y="910"/>
                  </a:cubicBezTo>
                  <a:cubicBezTo>
                    <a:pt x="21246" y="1518"/>
                    <a:pt x="21600" y="2292"/>
                    <a:pt x="21600" y="3223"/>
                  </a:cubicBezTo>
                  <a:cubicBezTo>
                    <a:pt x="21600" y="4207"/>
                    <a:pt x="21258" y="4971"/>
                    <a:pt x="20574" y="5505"/>
                  </a:cubicBezTo>
                  <a:cubicBezTo>
                    <a:pt x="19891" y="6038"/>
                    <a:pt x="19068" y="6310"/>
                    <a:pt x="18131" y="6310"/>
                  </a:cubicBezTo>
                  <a:cubicBezTo>
                    <a:pt x="16649" y="6310"/>
                    <a:pt x="15358" y="5704"/>
                    <a:pt x="14231" y="4479"/>
                  </a:cubicBezTo>
                  <a:lnTo>
                    <a:pt x="14130" y="4395"/>
                  </a:lnTo>
                  <a:cubicBezTo>
                    <a:pt x="13775" y="3987"/>
                    <a:pt x="13370" y="3767"/>
                    <a:pt x="12915" y="3726"/>
                  </a:cubicBezTo>
                  <a:cubicBezTo>
                    <a:pt x="12459" y="3684"/>
                    <a:pt x="12041" y="3862"/>
                    <a:pt x="11648" y="4270"/>
                  </a:cubicBezTo>
                  <a:cubicBezTo>
                    <a:pt x="11294" y="4531"/>
                    <a:pt x="11003" y="4846"/>
                    <a:pt x="10775" y="5201"/>
                  </a:cubicBezTo>
                  <a:cubicBezTo>
                    <a:pt x="10547" y="5568"/>
                    <a:pt x="10332" y="5976"/>
                    <a:pt x="10116" y="6447"/>
                  </a:cubicBezTo>
                  <a:lnTo>
                    <a:pt x="10116" y="18597"/>
                  </a:lnTo>
                  <a:cubicBezTo>
                    <a:pt x="10116" y="19758"/>
                    <a:pt x="10724" y="20480"/>
                    <a:pt x="11965" y="20773"/>
                  </a:cubicBezTo>
                  <a:lnTo>
                    <a:pt x="13649" y="21161"/>
                  </a:lnTo>
                  <a:lnTo>
                    <a:pt x="13649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rgbClr val="C73A35"/>
            </a:solidFill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4" name="Google Shape;394;p37"/>
            <p:cNvSpPr/>
            <p:nvPr/>
          </p:nvSpPr>
          <p:spPr>
            <a:xfrm>
              <a:off x="318263" y="533220"/>
              <a:ext cx="95400" cy="100392"/>
            </a:xfrm>
            <a:custGeom>
              <a:rect b="b" l="l" r="r" t="t"/>
              <a:pathLst>
                <a:path extrusionOk="0" h="21600" w="21600">
                  <a:moveTo>
                    <a:pt x="5214" y="13893"/>
                  </a:moveTo>
                  <a:lnTo>
                    <a:pt x="12392" y="13893"/>
                  </a:lnTo>
                  <a:lnTo>
                    <a:pt x="8927" y="3748"/>
                  </a:lnTo>
                  <a:lnTo>
                    <a:pt x="5223" y="13893"/>
                  </a:lnTo>
                  <a:close/>
                  <a:moveTo>
                    <a:pt x="0" y="21592"/>
                  </a:moveTo>
                  <a:lnTo>
                    <a:pt x="0" y="21263"/>
                  </a:lnTo>
                  <a:lnTo>
                    <a:pt x="858" y="20973"/>
                  </a:lnTo>
                  <a:cubicBezTo>
                    <a:pt x="1312" y="20800"/>
                    <a:pt x="1667" y="20589"/>
                    <a:pt x="1922" y="20338"/>
                  </a:cubicBezTo>
                  <a:cubicBezTo>
                    <a:pt x="2170" y="20087"/>
                    <a:pt x="2376" y="19734"/>
                    <a:pt x="2541" y="19279"/>
                  </a:cubicBezTo>
                  <a:lnTo>
                    <a:pt x="9612" y="0"/>
                  </a:lnTo>
                  <a:lnTo>
                    <a:pt x="12533" y="0"/>
                  </a:lnTo>
                  <a:lnTo>
                    <a:pt x="19504" y="19413"/>
                  </a:lnTo>
                  <a:cubicBezTo>
                    <a:pt x="19686" y="19891"/>
                    <a:pt x="19892" y="20259"/>
                    <a:pt x="20123" y="20502"/>
                  </a:cubicBezTo>
                  <a:cubicBezTo>
                    <a:pt x="20354" y="20753"/>
                    <a:pt x="20709" y="20965"/>
                    <a:pt x="21187" y="21137"/>
                  </a:cubicBezTo>
                  <a:lnTo>
                    <a:pt x="21600" y="21271"/>
                  </a:lnTo>
                  <a:lnTo>
                    <a:pt x="21600" y="21600"/>
                  </a:lnTo>
                  <a:lnTo>
                    <a:pt x="12879" y="21600"/>
                  </a:lnTo>
                  <a:lnTo>
                    <a:pt x="12879" y="21271"/>
                  </a:lnTo>
                  <a:lnTo>
                    <a:pt x="13391" y="21106"/>
                  </a:lnTo>
                  <a:cubicBezTo>
                    <a:pt x="13869" y="20934"/>
                    <a:pt x="14166" y="20691"/>
                    <a:pt x="14265" y="20369"/>
                  </a:cubicBezTo>
                  <a:cubicBezTo>
                    <a:pt x="14364" y="20056"/>
                    <a:pt x="14348" y="19679"/>
                    <a:pt x="14216" y="19240"/>
                  </a:cubicBezTo>
                  <a:lnTo>
                    <a:pt x="12599" y="14544"/>
                  </a:lnTo>
                  <a:lnTo>
                    <a:pt x="4975" y="14544"/>
                  </a:lnTo>
                  <a:lnTo>
                    <a:pt x="3325" y="19146"/>
                  </a:lnTo>
                  <a:cubicBezTo>
                    <a:pt x="3168" y="19624"/>
                    <a:pt x="3111" y="20008"/>
                    <a:pt x="3168" y="20291"/>
                  </a:cubicBezTo>
                  <a:cubicBezTo>
                    <a:pt x="3226" y="20573"/>
                    <a:pt x="3498" y="20800"/>
                    <a:pt x="3977" y="20973"/>
                  </a:cubicBezTo>
                  <a:lnTo>
                    <a:pt x="4736" y="21263"/>
                  </a:lnTo>
                  <a:lnTo>
                    <a:pt x="4736" y="21592"/>
                  </a:lnTo>
                  <a:lnTo>
                    <a:pt x="0" y="21592"/>
                  </a:lnTo>
                  <a:close/>
                </a:path>
              </a:pathLst>
            </a:custGeom>
            <a:solidFill>
              <a:srgbClr val="C73A35"/>
            </a:solidFill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5" name="Google Shape;395;p37"/>
            <p:cNvSpPr/>
            <p:nvPr/>
          </p:nvSpPr>
          <p:spPr>
            <a:xfrm>
              <a:off x="408014" y="560623"/>
              <a:ext cx="115077" cy="73463"/>
            </a:xfrm>
            <a:custGeom>
              <a:rect b="b" l="l" r="r" t="t"/>
              <a:pathLst>
                <a:path extrusionOk="0" h="21600" w="21600">
                  <a:moveTo>
                    <a:pt x="6122" y="21579"/>
                  </a:moveTo>
                  <a:lnTo>
                    <a:pt x="1737" y="2722"/>
                  </a:lnTo>
                  <a:cubicBezTo>
                    <a:pt x="1525" y="1768"/>
                    <a:pt x="1108" y="1103"/>
                    <a:pt x="486" y="718"/>
                  </a:cubicBezTo>
                  <a:lnTo>
                    <a:pt x="0" y="450"/>
                  </a:lnTo>
                  <a:lnTo>
                    <a:pt x="0" y="0"/>
                  </a:lnTo>
                  <a:lnTo>
                    <a:pt x="6970" y="0"/>
                  </a:lnTo>
                  <a:lnTo>
                    <a:pt x="6970" y="450"/>
                  </a:lnTo>
                  <a:lnTo>
                    <a:pt x="6546" y="632"/>
                  </a:lnTo>
                  <a:cubicBezTo>
                    <a:pt x="5807" y="986"/>
                    <a:pt x="5561" y="1704"/>
                    <a:pt x="5807" y="2775"/>
                  </a:cubicBezTo>
                  <a:lnTo>
                    <a:pt x="8454" y="15386"/>
                  </a:lnTo>
                  <a:lnTo>
                    <a:pt x="10814" y="5582"/>
                  </a:lnTo>
                  <a:lnTo>
                    <a:pt x="10273" y="3043"/>
                  </a:lnTo>
                  <a:cubicBezTo>
                    <a:pt x="10143" y="2389"/>
                    <a:pt x="10000" y="1896"/>
                    <a:pt x="9863" y="1554"/>
                  </a:cubicBezTo>
                  <a:cubicBezTo>
                    <a:pt x="9719" y="1211"/>
                    <a:pt x="9535" y="964"/>
                    <a:pt x="9309" y="814"/>
                  </a:cubicBezTo>
                  <a:lnTo>
                    <a:pt x="8823" y="461"/>
                  </a:lnTo>
                  <a:lnTo>
                    <a:pt x="8823" y="11"/>
                  </a:lnTo>
                  <a:lnTo>
                    <a:pt x="14712" y="11"/>
                  </a:lnTo>
                  <a:lnTo>
                    <a:pt x="14712" y="461"/>
                  </a:lnTo>
                  <a:lnTo>
                    <a:pt x="14316" y="729"/>
                  </a:lnTo>
                  <a:cubicBezTo>
                    <a:pt x="14028" y="911"/>
                    <a:pt x="13857" y="1146"/>
                    <a:pt x="13803" y="1436"/>
                  </a:cubicBezTo>
                  <a:cubicBezTo>
                    <a:pt x="13748" y="1736"/>
                    <a:pt x="13782" y="2175"/>
                    <a:pt x="13919" y="2775"/>
                  </a:cubicBezTo>
                  <a:lnTo>
                    <a:pt x="16539" y="15172"/>
                  </a:lnTo>
                  <a:lnTo>
                    <a:pt x="19240" y="2871"/>
                  </a:lnTo>
                  <a:cubicBezTo>
                    <a:pt x="19507" y="1747"/>
                    <a:pt x="19364" y="1029"/>
                    <a:pt x="18816" y="729"/>
                  </a:cubicBezTo>
                  <a:lnTo>
                    <a:pt x="18187" y="461"/>
                  </a:lnTo>
                  <a:lnTo>
                    <a:pt x="18187" y="11"/>
                  </a:lnTo>
                  <a:lnTo>
                    <a:pt x="21600" y="11"/>
                  </a:lnTo>
                  <a:lnTo>
                    <a:pt x="21600" y="461"/>
                  </a:lnTo>
                  <a:lnTo>
                    <a:pt x="20916" y="772"/>
                  </a:lnTo>
                  <a:cubicBezTo>
                    <a:pt x="20595" y="921"/>
                    <a:pt x="20362" y="1146"/>
                    <a:pt x="20219" y="1468"/>
                  </a:cubicBezTo>
                  <a:cubicBezTo>
                    <a:pt x="20075" y="1779"/>
                    <a:pt x="19945" y="2207"/>
                    <a:pt x="19835" y="2743"/>
                  </a:cubicBezTo>
                  <a:lnTo>
                    <a:pt x="15738" y="21600"/>
                  </a:lnTo>
                  <a:lnTo>
                    <a:pt x="14288" y="21600"/>
                  </a:lnTo>
                  <a:lnTo>
                    <a:pt x="11128" y="7018"/>
                  </a:lnTo>
                  <a:lnTo>
                    <a:pt x="7770" y="21600"/>
                  </a:lnTo>
                  <a:lnTo>
                    <a:pt x="6122" y="21600"/>
                  </a:lnTo>
                  <a:close/>
                </a:path>
              </a:pathLst>
            </a:custGeom>
            <a:solidFill>
              <a:srgbClr val="C73A35"/>
            </a:solidFill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6" name="Google Shape;396;p37"/>
            <p:cNvSpPr/>
            <p:nvPr/>
          </p:nvSpPr>
          <p:spPr>
            <a:xfrm>
              <a:off x="525787" y="558400"/>
              <a:ext cx="74010" cy="77508"/>
            </a:xfrm>
            <a:custGeom>
              <a:rect b="b" l="l" r="r" t="t"/>
              <a:pathLst>
                <a:path extrusionOk="0" h="21600" w="21600">
                  <a:moveTo>
                    <a:pt x="8763" y="19010"/>
                  </a:moveTo>
                  <a:cubicBezTo>
                    <a:pt x="9348" y="19010"/>
                    <a:pt x="9901" y="18878"/>
                    <a:pt x="10422" y="18614"/>
                  </a:cubicBezTo>
                  <a:cubicBezTo>
                    <a:pt x="10933" y="18350"/>
                    <a:pt x="11550" y="17934"/>
                    <a:pt x="12262" y="17365"/>
                  </a:cubicBezTo>
                  <a:lnTo>
                    <a:pt x="12262" y="10267"/>
                  </a:lnTo>
                  <a:cubicBezTo>
                    <a:pt x="11965" y="10328"/>
                    <a:pt x="11667" y="10378"/>
                    <a:pt x="11379" y="10440"/>
                  </a:cubicBezTo>
                  <a:cubicBezTo>
                    <a:pt x="11082" y="10501"/>
                    <a:pt x="10741" y="10551"/>
                    <a:pt x="10359" y="10612"/>
                  </a:cubicBezTo>
                  <a:cubicBezTo>
                    <a:pt x="8997" y="10947"/>
                    <a:pt x="7913" y="11516"/>
                    <a:pt x="7104" y="12328"/>
                  </a:cubicBezTo>
                  <a:cubicBezTo>
                    <a:pt x="6296" y="13130"/>
                    <a:pt x="5892" y="14207"/>
                    <a:pt x="5892" y="15558"/>
                  </a:cubicBezTo>
                  <a:cubicBezTo>
                    <a:pt x="5892" y="16715"/>
                    <a:pt x="6168" y="17579"/>
                    <a:pt x="6732" y="18157"/>
                  </a:cubicBezTo>
                  <a:cubicBezTo>
                    <a:pt x="7296" y="18736"/>
                    <a:pt x="7966" y="19020"/>
                    <a:pt x="8763" y="19020"/>
                  </a:cubicBezTo>
                  <a:close/>
                  <a:moveTo>
                    <a:pt x="6062" y="21590"/>
                  </a:moveTo>
                  <a:cubicBezTo>
                    <a:pt x="4350" y="21590"/>
                    <a:pt x="2914" y="21123"/>
                    <a:pt x="1744" y="20198"/>
                  </a:cubicBezTo>
                  <a:cubicBezTo>
                    <a:pt x="574" y="19264"/>
                    <a:pt x="0" y="17934"/>
                    <a:pt x="0" y="16187"/>
                  </a:cubicBezTo>
                  <a:cubicBezTo>
                    <a:pt x="0" y="14867"/>
                    <a:pt x="713" y="13649"/>
                    <a:pt x="2127" y="12532"/>
                  </a:cubicBezTo>
                  <a:cubicBezTo>
                    <a:pt x="3541" y="11425"/>
                    <a:pt x="5775" y="10582"/>
                    <a:pt x="8806" y="10013"/>
                  </a:cubicBezTo>
                  <a:cubicBezTo>
                    <a:pt x="9274" y="9932"/>
                    <a:pt x="9805" y="9840"/>
                    <a:pt x="10401" y="9739"/>
                  </a:cubicBezTo>
                  <a:cubicBezTo>
                    <a:pt x="10986" y="9637"/>
                    <a:pt x="11614" y="9536"/>
                    <a:pt x="12262" y="9424"/>
                  </a:cubicBezTo>
                  <a:lnTo>
                    <a:pt x="12262" y="6083"/>
                  </a:lnTo>
                  <a:cubicBezTo>
                    <a:pt x="12262" y="4164"/>
                    <a:pt x="12018" y="2823"/>
                    <a:pt x="11529" y="2051"/>
                  </a:cubicBezTo>
                  <a:cubicBezTo>
                    <a:pt x="11039" y="1279"/>
                    <a:pt x="10284" y="894"/>
                    <a:pt x="9253" y="894"/>
                  </a:cubicBezTo>
                  <a:cubicBezTo>
                    <a:pt x="8540" y="894"/>
                    <a:pt x="7987" y="1107"/>
                    <a:pt x="7572" y="1544"/>
                  </a:cubicBezTo>
                  <a:cubicBezTo>
                    <a:pt x="7157" y="1980"/>
                    <a:pt x="6892" y="2732"/>
                    <a:pt x="6775" y="3808"/>
                  </a:cubicBezTo>
                  <a:lnTo>
                    <a:pt x="6690" y="4275"/>
                  </a:lnTo>
                  <a:cubicBezTo>
                    <a:pt x="6626" y="5484"/>
                    <a:pt x="6317" y="6377"/>
                    <a:pt x="5764" y="6936"/>
                  </a:cubicBezTo>
                  <a:cubicBezTo>
                    <a:pt x="5201" y="7505"/>
                    <a:pt x="4509" y="7779"/>
                    <a:pt x="3680" y="7779"/>
                  </a:cubicBezTo>
                  <a:cubicBezTo>
                    <a:pt x="2914" y="7779"/>
                    <a:pt x="2276" y="7555"/>
                    <a:pt x="1776" y="7098"/>
                  </a:cubicBezTo>
                  <a:cubicBezTo>
                    <a:pt x="1276" y="6652"/>
                    <a:pt x="1021" y="6042"/>
                    <a:pt x="1021" y="5281"/>
                  </a:cubicBezTo>
                  <a:cubicBezTo>
                    <a:pt x="1021" y="4123"/>
                    <a:pt x="1446" y="3158"/>
                    <a:pt x="2287" y="2366"/>
                  </a:cubicBezTo>
                  <a:cubicBezTo>
                    <a:pt x="3127" y="1574"/>
                    <a:pt x="4243" y="985"/>
                    <a:pt x="5626" y="589"/>
                  </a:cubicBezTo>
                  <a:cubicBezTo>
                    <a:pt x="7009" y="193"/>
                    <a:pt x="8519" y="0"/>
                    <a:pt x="10135" y="0"/>
                  </a:cubicBezTo>
                  <a:cubicBezTo>
                    <a:pt x="12762" y="0"/>
                    <a:pt x="14794" y="609"/>
                    <a:pt x="16219" y="1838"/>
                  </a:cubicBezTo>
                  <a:cubicBezTo>
                    <a:pt x="17654" y="3067"/>
                    <a:pt x="18367" y="5057"/>
                    <a:pt x="18367" y="7820"/>
                  </a:cubicBezTo>
                  <a:lnTo>
                    <a:pt x="18367" y="17162"/>
                  </a:lnTo>
                  <a:cubicBezTo>
                    <a:pt x="18367" y="18432"/>
                    <a:pt x="18984" y="19061"/>
                    <a:pt x="20228" y="19061"/>
                  </a:cubicBezTo>
                  <a:lnTo>
                    <a:pt x="21207" y="19061"/>
                  </a:lnTo>
                  <a:lnTo>
                    <a:pt x="21600" y="19396"/>
                  </a:lnTo>
                  <a:cubicBezTo>
                    <a:pt x="21036" y="20077"/>
                    <a:pt x="20430" y="20595"/>
                    <a:pt x="19760" y="20960"/>
                  </a:cubicBezTo>
                  <a:cubicBezTo>
                    <a:pt x="19101" y="21326"/>
                    <a:pt x="18154" y="21509"/>
                    <a:pt x="16952" y="21509"/>
                  </a:cubicBezTo>
                  <a:cubicBezTo>
                    <a:pt x="15655" y="21509"/>
                    <a:pt x="14634" y="21224"/>
                    <a:pt x="13879" y="20646"/>
                  </a:cubicBezTo>
                  <a:cubicBezTo>
                    <a:pt x="13124" y="20067"/>
                    <a:pt x="12634" y="19305"/>
                    <a:pt x="12401" y="18340"/>
                  </a:cubicBezTo>
                  <a:cubicBezTo>
                    <a:pt x="11518" y="19244"/>
                    <a:pt x="10603" y="20006"/>
                    <a:pt x="9678" y="20646"/>
                  </a:cubicBezTo>
                  <a:cubicBezTo>
                    <a:pt x="8753" y="21275"/>
                    <a:pt x="7551" y="21600"/>
                    <a:pt x="6073" y="21600"/>
                  </a:cubicBezTo>
                  <a:close/>
                </a:path>
              </a:pathLst>
            </a:custGeom>
            <a:solidFill>
              <a:srgbClr val="C73A35"/>
            </a:solidFill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7" name="Google Shape;397;p37"/>
            <p:cNvSpPr/>
            <p:nvPr/>
          </p:nvSpPr>
          <p:spPr>
            <a:xfrm>
              <a:off x="602674" y="558400"/>
              <a:ext cx="62167" cy="75212"/>
            </a:xfrm>
            <a:custGeom>
              <a:rect b="b" l="l" r="r" t="t"/>
              <a:pathLst>
                <a:path extrusionOk="0" h="21600" w="21600">
                  <a:moveTo>
                    <a:pt x="0" y="21590"/>
                  </a:moveTo>
                  <a:lnTo>
                    <a:pt x="0" y="21150"/>
                  </a:lnTo>
                  <a:lnTo>
                    <a:pt x="785" y="20972"/>
                  </a:lnTo>
                  <a:cubicBezTo>
                    <a:pt x="1494" y="20794"/>
                    <a:pt x="1975" y="20533"/>
                    <a:pt x="2228" y="20187"/>
                  </a:cubicBezTo>
                  <a:cubicBezTo>
                    <a:pt x="2494" y="19842"/>
                    <a:pt x="2621" y="19392"/>
                    <a:pt x="2621" y="18837"/>
                  </a:cubicBezTo>
                  <a:lnTo>
                    <a:pt x="2621" y="5212"/>
                  </a:lnTo>
                  <a:cubicBezTo>
                    <a:pt x="2621" y="4573"/>
                    <a:pt x="2494" y="4102"/>
                    <a:pt x="2228" y="3799"/>
                  </a:cubicBezTo>
                  <a:cubicBezTo>
                    <a:pt x="1962" y="3495"/>
                    <a:pt x="1481" y="3286"/>
                    <a:pt x="785" y="3171"/>
                  </a:cubicBezTo>
                  <a:lnTo>
                    <a:pt x="0" y="2993"/>
                  </a:lnTo>
                  <a:lnTo>
                    <a:pt x="0" y="2553"/>
                  </a:lnTo>
                  <a:lnTo>
                    <a:pt x="9065" y="31"/>
                  </a:lnTo>
                  <a:lnTo>
                    <a:pt x="9597" y="471"/>
                  </a:lnTo>
                  <a:lnTo>
                    <a:pt x="10066" y="4217"/>
                  </a:lnTo>
                  <a:lnTo>
                    <a:pt x="10066" y="4563"/>
                  </a:lnTo>
                  <a:cubicBezTo>
                    <a:pt x="10560" y="3746"/>
                    <a:pt x="11193" y="3003"/>
                    <a:pt x="11990" y="2323"/>
                  </a:cubicBezTo>
                  <a:cubicBezTo>
                    <a:pt x="12775" y="1643"/>
                    <a:pt x="13661" y="1078"/>
                    <a:pt x="14624" y="649"/>
                  </a:cubicBezTo>
                  <a:cubicBezTo>
                    <a:pt x="15586" y="209"/>
                    <a:pt x="16548" y="0"/>
                    <a:pt x="17498" y="0"/>
                  </a:cubicBezTo>
                  <a:cubicBezTo>
                    <a:pt x="18827" y="0"/>
                    <a:pt x="19853" y="304"/>
                    <a:pt x="20549" y="910"/>
                  </a:cubicBezTo>
                  <a:cubicBezTo>
                    <a:pt x="21258" y="1518"/>
                    <a:pt x="21600" y="2292"/>
                    <a:pt x="21600" y="3223"/>
                  </a:cubicBezTo>
                  <a:cubicBezTo>
                    <a:pt x="21600" y="4207"/>
                    <a:pt x="21258" y="4971"/>
                    <a:pt x="20574" y="5505"/>
                  </a:cubicBezTo>
                  <a:cubicBezTo>
                    <a:pt x="19891" y="6038"/>
                    <a:pt x="19068" y="6310"/>
                    <a:pt x="18131" y="6310"/>
                  </a:cubicBezTo>
                  <a:cubicBezTo>
                    <a:pt x="16662" y="6310"/>
                    <a:pt x="15358" y="5704"/>
                    <a:pt x="14231" y="4479"/>
                  </a:cubicBezTo>
                  <a:lnTo>
                    <a:pt x="14130" y="4395"/>
                  </a:lnTo>
                  <a:cubicBezTo>
                    <a:pt x="13775" y="3987"/>
                    <a:pt x="13370" y="3767"/>
                    <a:pt x="12914" y="3726"/>
                  </a:cubicBezTo>
                  <a:cubicBezTo>
                    <a:pt x="12459" y="3684"/>
                    <a:pt x="12041" y="3862"/>
                    <a:pt x="11648" y="4270"/>
                  </a:cubicBezTo>
                  <a:cubicBezTo>
                    <a:pt x="11294" y="4531"/>
                    <a:pt x="11003" y="4846"/>
                    <a:pt x="10775" y="5201"/>
                  </a:cubicBezTo>
                  <a:cubicBezTo>
                    <a:pt x="10547" y="5568"/>
                    <a:pt x="10332" y="5976"/>
                    <a:pt x="10116" y="6447"/>
                  </a:cubicBezTo>
                  <a:lnTo>
                    <a:pt x="10116" y="18597"/>
                  </a:lnTo>
                  <a:cubicBezTo>
                    <a:pt x="10116" y="19758"/>
                    <a:pt x="10737" y="20480"/>
                    <a:pt x="11965" y="20773"/>
                  </a:cubicBezTo>
                  <a:lnTo>
                    <a:pt x="13649" y="21161"/>
                  </a:lnTo>
                  <a:lnTo>
                    <a:pt x="13649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rgbClr val="C73A35"/>
            </a:solidFill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8" name="Google Shape;398;p37"/>
            <p:cNvSpPr/>
            <p:nvPr/>
          </p:nvSpPr>
          <p:spPr>
            <a:xfrm>
              <a:off x="667756" y="527244"/>
              <a:ext cx="79731" cy="108591"/>
            </a:xfrm>
            <a:custGeom>
              <a:rect b="b" l="l" r="r" t="t"/>
              <a:pathLst>
                <a:path extrusionOk="0" h="21600" w="21600">
                  <a:moveTo>
                    <a:pt x="10918" y="20484"/>
                  </a:moveTo>
                  <a:cubicBezTo>
                    <a:pt x="12064" y="20484"/>
                    <a:pt x="13120" y="20230"/>
                    <a:pt x="14078" y="19730"/>
                  </a:cubicBezTo>
                  <a:lnTo>
                    <a:pt x="14078" y="7756"/>
                  </a:lnTo>
                  <a:cubicBezTo>
                    <a:pt x="13061" y="7277"/>
                    <a:pt x="12024" y="7031"/>
                    <a:pt x="10958" y="7031"/>
                  </a:cubicBezTo>
                  <a:cubicBezTo>
                    <a:pt x="9645" y="7031"/>
                    <a:pt x="8519" y="7589"/>
                    <a:pt x="7592" y="8705"/>
                  </a:cubicBezTo>
                  <a:cubicBezTo>
                    <a:pt x="6664" y="9822"/>
                    <a:pt x="6200" y="11576"/>
                    <a:pt x="6200" y="13967"/>
                  </a:cubicBezTo>
                  <a:cubicBezTo>
                    <a:pt x="6200" y="16359"/>
                    <a:pt x="6634" y="18041"/>
                    <a:pt x="7513" y="19020"/>
                  </a:cubicBezTo>
                  <a:cubicBezTo>
                    <a:pt x="8391" y="19998"/>
                    <a:pt x="9526" y="20484"/>
                    <a:pt x="10918" y="20484"/>
                  </a:cubicBezTo>
                  <a:close/>
                  <a:moveTo>
                    <a:pt x="8539" y="21600"/>
                  </a:moveTo>
                  <a:cubicBezTo>
                    <a:pt x="6920" y="21600"/>
                    <a:pt x="5469" y="21332"/>
                    <a:pt x="4186" y="20803"/>
                  </a:cubicBezTo>
                  <a:cubicBezTo>
                    <a:pt x="2902" y="20274"/>
                    <a:pt x="1876" y="19447"/>
                    <a:pt x="1125" y="18331"/>
                  </a:cubicBezTo>
                  <a:cubicBezTo>
                    <a:pt x="375" y="17215"/>
                    <a:pt x="0" y="15780"/>
                    <a:pt x="0" y="14033"/>
                  </a:cubicBezTo>
                  <a:cubicBezTo>
                    <a:pt x="0" y="12286"/>
                    <a:pt x="425" y="10800"/>
                    <a:pt x="1274" y="9647"/>
                  </a:cubicBezTo>
                  <a:cubicBezTo>
                    <a:pt x="2123" y="8495"/>
                    <a:pt x="3248" y="7625"/>
                    <a:pt x="4640" y="7053"/>
                  </a:cubicBezTo>
                  <a:cubicBezTo>
                    <a:pt x="6032" y="6480"/>
                    <a:pt x="7552" y="6190"/>
                    <a:pt x="9201" y="6190"/>
                  </a:cubicBezTo>
                  <a:cubicBezTo>
                    <a:pt x="10158" y="6190"/>
                    <a:pt x="11076" y="6263"/>
                    <a:pt x="11955" y="6400"/>
                  </a:cubicBezTo>
                  <a:cubicBezTo>
                    <a:pt x="12834" y="6545"/>
                    <a:pt x="13613" y="6755"/>
                    <a:pt x="14295" y="7031"/>
                  </a:cubicBezTo>
                  <a:lnTo>
                    <a:pt x="14295" y="3110"/>
                  </a:lnTo>
                  <a:cubicBezTo>
                    <a:pt x="14295" y="2689"/>
                    <a:pt x="14206" y="2377"/>
                    <a:pt x="14028" y="2175"/>
                  </a:cubicBezTo>
                  <a:cubicBezTo>
                    <a:pt x="13850" y="1972"/>
                    <a:pt x="13475" y="1834"/>
                    <a:pt x="12903" y="1754"/>
                  </a:cubicBezTo>
                  <a:lnTo>
                    <a:pt x="12123" y="1631"/>
                  </a:lnTo>
                  <a:lnTo>
                    <a:pt x="12123" y="1326"/>
                  </a:lnTo>
                  <a:lnTo>
                    <a:pt x="19596" y="0"/>
                  </a:lnTo>
                  <a:lnTo>
                    <a:pt x="20050" y="275"/>
                  </a:lnTo>
                  <a:lnTo>
                    <a:pt x="19882" y="4494"/>
                  </a:lnTo>
                  <a:lnTo>
                    <a:pt x="19882" y="19244"/>
                  </a:lnTo>
                  <a:cubicBezTo>
                    <a:pt x="19882" y="19650"/>
                    <a:pt x="19981" y="19976"/>
                    <a:pt x="20168" y="20223"/>
                  </a:cubicBezTo>
                  <a:cubicBezTo>
                    <a:pt x="20356" y="20477"/>
                    <a:pt x="20711" y="20651"/>
                    <a:pt x="21235" y="20752"/>
                  </a:cubicBezTo>
                  <a:lnTo>
                    <a:pt x="21600" y="20839"/>
                  </a:lnTo>
                  <a:lnTo>
                    <a:pt x="21600" y="21143"/>
                  </a:lnTo>
                  <a:lnTo>
                    <a:pt x="14581" y="21477"/>
                  </a:lnTo>
                  <a:lnTo>
                    <a:pt x="14216" y="20390"/>
                  </a:lnTo>
                  <a:cubicBezTo>
                    <a:pt x="13475" y="20752"/>
                    <a:pt x="12636" y="21042"/>
                    <a:pt x="11689" y="21267"/>
                  </a:cubicBezTo>
                  <a:cubicBezTo>
                    <a:pt x="10741" y="21484"/>
                    <a:pt x="9694" y="21600"/>
                    <a:pt x="8549" y="21600"/>
                  </a:cubicBezTo>
                  <a:close/>
                </a:path>
              </a:pathLst>
            </a:custGeom>
            <a:solidFill>
              <a:srgbClr val="C73A35"/>
            </a:solidFill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9" name="Google Shape;399;p37"/>
            <p:cNvSpPr/>
            <p:nvPr/>
          </p:nvSpPr>
          <p:spPr>
            <a:xfrm>
              <a:off x="755539" y="558400"/>
              <a:ext cx="58049" cy="77508"/>
            </a:xfrm>
            <a:custGeom>
              <a:rect b="b" l="l" r="r" t="t"/>
              <a:pathLst>
                <a:path extrusionOk="0" h="21600" w="21600">
                  <a:moveTo>
                    <a:pt x="9248" y="21580"/>
                  </a:moveTo>
                  <a:cubicBezTo>
                    <a:pt x="7403" y="21580"/>
                    <a:pt x="5749" y="21417"/>
                    <a:pt x="4285" y="21092"/>
                  </a:cubicBezTo>
                  <a:cubicBezTo>
                    <a:pt x="2820" y="20767"/>
                    <a:pt x="1464" y="20371"/>
                    <a:pt x="217" y="19884"/>
                  </a:cubicBezTo>
                  <a:lnTo>
                    <a:pt x="271" y="14857"/>
                  </a:lnTo>
                  <a:lnTo>
                    <a:pt x="841" y="14857"/>
                  </a:lnTo>
                  <a:lnTo>
                    <a:pt x="2766" y="17396"/>
                  </a:lnTo>
                  <a:cubicBezTo>
                    <a:pt x="3593" y="18523"/>
                    <a:pt x="4502" y="19366"/>
                    <a:pt x="5505" y="19914"/>
                  </a:cubicBezTo>
                  <a:cubicBezTo>
                    <a:pt x="6509" y="20463"/>
                    <a:pt x="7770" y="20737"/>
                    <a:pt x="9315" y="20737"/>
                  </a:cubicBezTo>
                  <a:cubicBezTo>
                    <a:pt x="11119" y="20737"/>
                    <a:pt x="12583" y="20432"/>
                    <a:pt x="13682" y="19833"/>
                  </a:cubicBezTo>
                  <a:cubicBezTo>
                    <a:pt x="14793" y="19224"/>
                    <a:pt x="15349" y="18422"/>
                    <a:pt x="15349" y="17406"/>
                  </a:cubicBezTo>
                  <a:cubicBezTo>
                    <a:pt x="15349" y="16472"/>
                    <a:pt x="14956" y="15720"/>
                    <a:pt x="14169" y="15121"/>
                  </a:cubicBezTo>
                  <a:cubicBezTo>
                    <a:pt x="13383" y="14532"/>
                    <a:pt x="11919" y="13994"/>
                    <a:pt x="9763" y="13516"/>
                  </a:cubicBezTo>
                  <a:lnTo>
                    <a:pt x="7390" y="12968"/>
                  </a:lnTo>
                  <a:cubicBezTo>
                    <a:pt x="5098" y="12460"/>
                    <a:pt x="3295" y="11668"/>
                    <a:pt x="1980" y="10602"/>
                  </a:cubicBezTo>
                  <a:cubicBezTo>
                    <a:pt x="665" y="9536"/>
                    <a:pt x="0" y="8226"/>
                    <a:pt x="0" y="6672"/>
                  </a:cubicBezTo>
                  <a:cubicBezTo>
                    <a:pt x="0" y="4813"/>
                    <a:pt x="976" y="3239"/>
                    <a:pt x="2929" y="1940"/>
                  </a:cubicBezTo>
                  <a:cubicBezTo>
                    <a:pt x="4881" y="640"/>
                    <a:pt x="7688" y="0"/>
                    <a:pt x="11336" y="0"/>
                  </a:cubicBezTo>
                  <a:cubicBezTo>
                    <a:pt x="12800" y="0"/>
                    <a:pt x="14183" y="122"/>
                    <a:pt x="15485" y="355"/>
                  </a:cubicBezTo>
                  <a:cubicBezTo>
                    <a:pt x="16786" y="599"/>
                    <a:pt x="18034" y="954"/>
                    <a:pt x="19241" y="1432"/>
                  </a:cubicBezTo>
                  <a:lnTo>
                    <a:pt x="18902" y="5991"/>
                  </a:lnTo>
                  <a:lnTo>
                    <a:pt x="18332" y="5991"/>
                  </a:lnTo>
                  <a:lnTo>
                    <a:pt x="16353" y="3372"/>
                  </a:lnTo>
                  <a:cubicBezTo>
                    <a:pt x="15634" y="2437"/>
                    <a:pt x="14929" y="1787"/>
                    <a:pt x="14238" y="1412"/>
                  </a:cubicBezTo>
                  <a:cubicBezTo>
                    <a:pt x="13546" y="1036"/>
                    <a:pt x="12502" y="843"/>
                    <a:pt x="11105" y="843"/>
                  </a:cubicBezTo>
                  <a:cubicBezTo>
                    <a:pt x="9831" y="843"/>
                    <a:pt x="8624" y="1107"/>
                    <a:pt x="7498" y="1645"/>
                  </a:cubicBezTo>
                  <a:cubicBezTo>
                    <a:pt x="6373" y="2183"/>
                    <a:pt x="5803" y="2945"/>
                    <a:pt x="5803" y="3930"/>
                  </a:cubicBezTo>
                  <a:cubicBezTo>
                    <a:pt x="5803" y="4915"/>
                    <a:pt x="6278" y="5646"/>
                    <a:pt x="7241" y="6215"/>
                  </a:cubicBezTo>
                  <a:cubicBezTo>
                    <a:pt x="8203" y="6784"/>
                    <a:pt x="9614" y="7302"/>
                    <a:pt x="11498" y="7779"/>
                  </a:cubicBezTo>
                  <a:lnTo>
                    <a:pt x="14034" y="8327"/>
                  </a:lnTo>
                  <a:cubicBezTo>
                    <a:pt x="16746" y="8947"/>
                    <a:pt x="18685" y="9800"/>
                    <a:pt x="19851" y="10886"/>
                  </a:cubicBezTo>
                  <a:cubicBezTo>
                    <a:pt x="21017" y="11973"/>
                    <a:pt x="21600" y="13273"/>
                    <a:pt x="21600" y="14796"/>
                  </a:cubicBezTo>
                  <a:cubicBezTo>
                    <a:pt x="21600" y="16847"/>
                    <a:pt x="20515" y="18503"/>
                    <a:pt x="18359" y="19742"/>
                  </a:cubicBezTo>
                  <a:cubicBezTo>
                    <a:pt x="16190" y="20980"/>
                    <a:pt x="13152" y="21600"/>
                    <a:pt x="9248" y="21600"/>
                  </a:cubicBezTo>
                  <a:close/>
                </a:path>
              </a:pathLst>
            </a:custGeom>
            <a:solidFill>
              <a:srgbClr val="C73A35"/>
            </a:solidFill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400" name="Google Shape;400;p37"/>
            <p:cNvGrpSpPr/>
            <p:nvPr/>
          </p:nvGrpSpPr>
          <p:grpSpPr>
            <a:xfrm>
              <a:off x="328938" y="838510"/>
              <a:ext cx="417529" cy="104878"/>
              <a:chOff x="-1" y="-1"/>
              <a:chExt cx="417527" cy="104876"/>
            </a:xfrm>
          </p:grpSpPr>
          <p:sp>
            <p:nvSpPr>
              <p:cNvPr id="401" name="Google Shape;401;p37"/>
              <p:cNvSpPr/>
              <p:nvPr/>
            </p:nvSpPr>
            <p:spPr>
              <a:xfrm>
                <a:off x="209601" y="52474"/>
                <a:ext cx="103926" cy="52292"/>
              </a:xfrm>
              <a:custGeom>
                <a:rect b="b" l="l" r="r" t="t"/>
                <a:pathLst>
                  <a:path extrusionOk="0" h="21600" w="21600">
                    <a:moveTo>
                      <a:pt x="0" y="21600"/>
                    </a:moveTo>
                    <a:lnTo>
                      <a:pt x="21600" y="21600"/>
                    </a:lnTo>
                    <a:cubicBezTo>
                      <a:pt x="21388" y="9588"/>
                      <a:pt x="16639" y="0"/>
                      <a:pt x="10800" y="0"/>
                    </a:cubicBezTo>
                    <a:cubicBezTo>
                      <a:pt x="4961" y="0"/>
                      <a:pt x="227" y="9604"/>
                      <a:pt x="0" y="21600"/>
                    </a:cubicBezTo>
                    <a:close/>
                  </a:path>
                </a:pathLst>
              </a:custGeom>
              <a:solidFill>
                <a:srgbClr val="C73A35"/>
              </a:solidFill>
              <a:ln>
                <a:noFill/>
              </a:ln>
            </p:spPr>
            <p:txBody>
              <a:bodyPr anchorCtr="0" anchor="ctr" bIns="0" lIns="0" spcFirstLastPara="1" rIns="0" wrap="square" tIns="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02" name="Google Shape;402;p37"/>
              <p:cNvSpPr/>
              <p:nvPr/>
            </p:nvSpPr>
            <p:spPr>
              <a:xfrm>
                <a:off x="313600" y="52474"/>
                <a:ext cx="103926" cy="52292"/>
              </a:xfrm>
              <a:custGeom>
                <a:rect b="b" l="l" r="r" t="t"/>
                <a:pathLst>
                  <a:path extrusionOk="0" h="21600" w="21600">
                    <a:moveTo>
                      <a:pt x="0" y="21600"/>
                    </a:moveTo>
                    <a:lnTo>
                      <a:pt x="21600" y="21600"/>
                    </a:lnTo>
                    <a:cubicBezTo>
                      <a:pt x="21388" y="9588"/>
                      <a:pt x="16639" y="0"/>
                      <a:pt x="10800" y="0"/>
                    </a:cubicBezTo>
                    <a:cubicBezTo>
                      <a:pt x="4961" y="0"/>
                      <a:pt x="212" y="9604"/>
                      <a:pt x="7" y="21600"/>
                    </a:cubicBezTo>
                    <a:close/>
                  </a:path>
                </a:pathLst>
              </a:custGeom>
              <a:solidFill>
                <a:srgbClr val="84BA9F"/>
              </a:solidFill>
              <a:ln>
                <a:noFill/>
              </a:ln>
            </p:spPr>
            <p:txBody>
              <a:bodyPr anchorCtr="0" anchor="ctr" bIns="0" lIns="0" spcFirstLastPara="1" rIns="0" wrap="square" tIns="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03" name="Google Shape;403;p37"/>
              <p:cNvSpPr/>
              <p:nvPr/>
            </p:nvSpPr>
            <p:spPr>
              <a:xfrm>
                <a:off x="209601" y="182"/>
                <a:ext cx="103926" cy="52293"/>
              </a:xfrm>
              <a:custGeom>
                <a:rect b="b" l="l" r="r" t="t"/>
                <a:pathLst>
                  <a:path extrusionOk="0" h="21600" w="21600">
                    <a:moveTo>
                      <a:pt x="0" y="21600"/>
                    </a:moveTo>
                    <a:lnTo>
                      <a:pt x="21600" y="21600"/>
                    </a:lnTo>
                    <a:cubicBezTo>
                      <a:pt x="21388" y="9588"/>
                      <a:pt x="16639" y="0"/>
                      <a:pt x="10800" y="0"/>
                    </a:cubicBezTo>
                    <a:cubicBezTo>
                      <a:pt x="4961" y="0"/>
                      <a:pt x="227" y="9543"/>
                      <a:pt x="0" y="21600"/>
                    </a:cubicBezTo>
                    <a:close/>
                  </a:path>
                </a:pathLst>
              </a:custGeom>
              <a:solidFill>
                <a:srgbClr val="C73A35"/>
              </a:solidFill>
              <a:ln>
                <a:noFill/>
              </a:ln>
            </p:spPr>
            <p:txBody>
              <a:bodyPr anchorCtr="0" anchor="ctr" bIns="0" lIns="0" spcFirstLastPara="1" rIns="0" wrap="square" tIns="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04" name="Google Shape;404;p37"/>
              <p:cNvSpPr/>
              <p:nvPr/>
            </p:nvSpPr>
            <p:spPr>
              <a:xfrm>
                <a:off x="313600" y="182"/>
                <a:ext cx="103926" cy="52293"/>
              </a:xfrm>
              <a:custGeom>
                <a:rect b="b" l="l" r="r" t="t"/>
                <a:pathLst>
                  <a:path extrusionOk="0" h="21600" w="21600">
                    <a:moveTo>
                      <a:pt x="0" y="21600"/>
                    </a:moveTo>
                    <a:lnTo>
                      <a:pt x="21600" y="21600"/>
                    </a:lnTo>
                    <a:cubicBezTo>
                      <a:pt x="21388" y="9588"/>
                      <a:pt x="16639" y="0"/>
                      <a:pt x="10800" y="0"/>
                    </a:cubicBezTo>
                    <a:cubicBezTo>
                      <a:pt x="4961" y="0"/>
                      <a:pt x="212" y="9543"/>
                      <a:pt x="7" y="21600"/>
                    </a:cubicBezTo>
                    <a:close/>
                  </a:path>
                </a:pathLst>
              </a:custGeom>
              <a:solidFill>
                <a:srgbClr val="84BA9F"/>
              </a:solidFill>
              <a:ln>
                <a:noFill/>
              </a:ln>
            </p:spPr>
            <p:txBody>
              <a:bodyPr anchorCtr="0" anchor="ctr" bIns="0" lIns="0" spcFirstLastPara="1" rIns="0" wrap="square" tIns="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05" name="Google Shape;405;p37"/>
              <p:cNvSpPr/>
              <p:nvPr/>
            </p:nvSpPr>
            <p:spPr>
              <a:xfrm>
                <a:off x="157274" y="37"/>
                <a:ext cx="52401" cy="104838"/>
              </a:xfrm>
              <a:custGeom>
                <a:rect b="b" l="l" r="r" t="t"/>
                <a:pathLst>
                  <a:path extrusionOk="0" h="21600" w="21600">
                    <a:moveTo>
                      <a:pt x="21600" y="21600"/>
                    </a:moveTo>
                    <a:lnTo>
                      <a:pt x="0" y="10796"/>
                    </a:lnTo>
                    <a:lnTo>
                      <a:pt x="21600" y="0"/>
                    </a:lnTo>
                    <a:lnTo>
                      <a:pt x="21600" y="21600"/>
                    </a:lnTo>
                    <a:close/>
                  </a:path>
                </a:pathLst>
              </a:custGeom>
              <a:solidFill>
                <a:srgbClr val="6B4A91"/>
              </a:solidFill>
              <a:ln>
                <a:noFill/>
              </a:ln>
            </p:spPr>
            <p:txBody>
              <a:bodyPr anchorCtr="0" anchor="ctr" bIns="0" lIns="0" spcFirstLastPara="1" rIns="0" wrap="square" tIns="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06" name="Google Shape;406;p37"/>
              <p:cNvSpPr/>
              <p:nvPr/>
            </p:nvSpPr>
            <p:spPr>
              <a:xfrm>
                <a:off x="104836" y="37"/>
                <a:ext cx="52438" cy="104838"/>
              </a:xfrm>
              <a:custGeom>
                <a:rect b="b" l="l" r="r" t="t"/>
                <a:pathLst>
                  <a:path extrusionOk="0" h="21600" w="21600">
                    <a:moveTo>
                      <a:pt x="21600" y="21600"/>
                    </a:moveTo>
                    <a:lnTo>
                      <a:pt x="0" y="10796"/>
                    </a:lnTo>
                    <a:lnTo>
                      <a:pt x="21600" y="0"/>
                    </a:lnTo>
                    <a:lnTo>
                      <a:pt x="21600" y="21600"/>
                    </a:lnTo>
                    <a:close/>
                  </a:path>
                </a:pathLst>
              </a:custGeom>
              <a:solidFill>
                <a:srgbClr val="6B4A91"/>
              </a:solidFill>
              <a:ln>
                <a:noFill/>
              </a:ln>
            </p:spPr>
            <p:txBody>
              <a:bodyPr anchorCtr="0" anchor="ctr" bIns="0" lIns="0" spcFirstLastPara="1" rIns="0" wrap="square" tIns="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07" name="Google Shape;407;p37"/>
              <p:cNvSpPr/>
              <p:nvPr/>
            </p:nvSpPr>
            <p:spPr>
              <a:xfrm>
                <a:off x="-1" y="-1"/>
                <a:ext cx="104802" cy="104802"/>
              </a:xfrm>
              <a:prstGeom prst="ellipse">
                <a:avLst/>
              </a:prstGeom>
              <a:solidFill>
                <a:srgbClr val="EBBD2D"/>
              </a:solidFill>
              <a:ln>
                <a:noFill/>
              </a:ln>
            </p:spPr>
            <p:txBody>
              <a:bodyPr anchorCtr="0" anchor="ctr" bIns="0" lIns="0" spcFirstLastPara="1" rIns="0" wrap="square" tIns="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sp>
          <p:nvSpPr>
            <p:cNvPr id="408" name="Google Shape;408;p37"/>
            <p:cNvSpPr/>
            <p:nvPr/>
          </p:nvSpPr>
          <p:spPr>
            <a:xfrm>
              <a:off x="844123" y="535370"/>
              <a:ext cx="67196" cy="99153"/>
            </a:xfrm>
            <a:custGeom>
              <a:rect b="b" l="l" r="r" t="t"/>
              <a:pathLst>
                <a:path extrusionOk="0" h="21600" w="21600">
                  <a:moveTo>
                    <a:pt x="855" y="6089"/>
                  </a:moveTo>
                  <a:lnTo>
                    <a:pt x="1195" y="1365"/>
                  </a:lnTo>
                  <a:cubicBezTo>
                    <a:pt x="2179" y="992"/>
                    <a:pt x="3397" y="667"/>
                    <a:pt x="4849" y="397"/>
                  </a:cubicBezTo>
                  <a:cubicBezTo>
                    <a:pt x="6302" y="127"/>
                    <a:pt x="7954" y="0"/>
                    <a:pt x="9781" y="0"/>
                  </a:cubicBezTo>
                  <a:cubicBezTo>
                    <a:pt x="12393" y="0"/>
                    <a:pt x="14513" y="246"/>
                    <a:pt x="16118" y="746"/>
                  </a:cubicBezTo>
                  <a:cubicBezTo>
                    <a:pt x="17723" y="1246"/>
                    <a:pt x="18894" y="1929"/>
                    <a:pt x="19656" y="2794"/>
                  </a:cubicBezTo>
                  <a:cubicBezTo>
                    <a:pt x="20405" y="3660"/>
                    <a:pt x="20780" y="4636"/>
                    <a:pt x="20780" y="5724"/>
                  </a:cubicBezTo>
                  <a:cubicBezTo>
                    <a:pt x="20780" y="7256"/>
                    <a:pt x="19679" y="8748"/>
                    <a:pt x="17488" y="10201"/>
                  </a:cubicBezTo>
                  <a:cubicBezTo>
                    <a:pt x="15298" y="11653"/>
                    <a:pt x="12299" y="13257"/>
                    <a:pt x="8504" y="15011"/>
                  </a:cubicBezTo>
                  <a:cubicBezTo>
                    <a:pt x="7789" y="15368"/>
                    <a:pt x="6934" y="15797"/>
                    <a:pt x="5950" y="16305"/>
                  </a:cubicBezTo>
                  <a:cubicBezTo>
                    <a:pt x="4966" y="16813"/>
                    <a:pt x="4053" y="17313"/>
                    <a:pt x="3198" y="17806"/>
                  </a:cubicBezTo>
                  <a:lnTo>
                    <a:pt x="21600" y="17806"/>
                  </a:lnTo>
                  <a:lnTo>
                    <a:pt x="21600" y="21600"/>
                  </a:lnTo>
                  <a:lnTo>
                    <a:pt x="0" y="21600"/>
                  </a:lnTo>
                  <a:lnTo>
                    <a:pt x="0" y="18806"/>
                  </a:lnTo>
                  <a:cubicBezTo>
                    <a:pt x="1183" y="18028"/>
                    <a:pt x="2331" y="17258"/>
                    <a:pt x="3456" y="16496"/>
                  </a:cubicBezTo>
                  <a:cubicBezTo>
                    <a:pt x="4580" y="15734"/>
                    <a:pt x="5658" y="15003"/>
                    <a:pt x="6665" y="14321"/>
                  </a:cubicBezTo>
                  <a:cubicBezTo>
                    <a:pt x="9020" y="12677"/>
                    <a:pt x="10777" y="11225"/>
                    <a:pt x="11936" y="9947"/>
                  </a:cubicBezTo>
                  <a:cubicBezTo>
                    <a:pt x="13096" y="8669"/>
                    <a:pt x="13682" y="7303"/>
                    <a:pt x="13682" y="5835"/>
                  </a:cubicBezTo>
                  <a:cubicBezTo>
                    <a:pt x="13682" y="4366"/>
                    <a:pt x="13271" y="3072"/>
                    <a:pt x="12451" y="2127"/>
                  </a:cubicBezTo>
                  <a:cubicBezTo>
                    <a:pt x="11632" y="1183"/>
                    <a:pt x="10402" y="715"/>
                    <a:pt x="8773" y="715"/>
                  </a:cubicBezTo>
                  <a:cubicBezTo>
                    <a:pt x="7754" y="715"/>
                    <a:pt x="6817" y="889"/>
                    <a:pt x="5950" y="1230"/>
                  </a:cubicBezTo>
                  <a:cubicBezTo>
                    <a:pt x="5084" y="1572"/>
                    <a:pt x="4322" y="2167"/>
                    <a:pt x="3666" y="3009"/>
                  </a:cubicBezTo>
                  <a:lnTo>
                    <a:pt x="1312" y="6105"/>
                  </a:lnTo>
                  <a:lnTo>
                    <a:pt x="820" y="6105"/>
                  </a:lnTo>
                  <a:close/>
                </a:path>
              </a:pathLst>
            </a:custGeom>
            <a:solidFill>
              <a:srgbClr val="C83B34"/>
            </a:solidFill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9" name="Google Shape;409;p37"/>
            <p:cNvSpPr/>
            <p:nvPr/>
          </p:nvSpPr>
          <p:spPr>
            <a:xfrm>
              <a:off x="918789" y="535479"/>
              <a:ext cx="70038" cy="101303"/>
            </a:xfrm>
            <a:custGeom>
              <a:rect b="b" l="l" r="r" t="t"/>
              <a:pathLst>
                <a:path extrusionOk="0" h="21600" w="21600">
                  <a:moveTo>
                    <a:pt x="10778" y="21600"/>
                  </a:moveTo>
                  <a:cubicBezTo>
                    <a:pt x="8890" y="21600"/>
                    <a:pt x="7125" y="21227"/>
                    <a:pt x="5484" y="20497"/>
                  </a:cubicBezTo>
                  <a:cubicBezTo>
                    <a:pt x="3843" y="19766"/>
                    <a:pt x="2506" y="18601"/>
                    <a:pt x="1506" y="17016"/>
                  </a:cubicBezTo>
                  <a:cubicBezTo>
                    <a:pt x="506" y="15431"/>
                    <a:pt x="0" y="13372"/>
                    <a:pt x="0" y="10831"/>
                  </a:cubicBezTo>
                  <a:cubicBezTo>
                    <a:pt x="0" y="8290"/>
                    <a:pt x="506" y="6192"/>
                    <a:pt x="1506" y="4600"/>
                  </a:cubicBezTo>
                  <a:cubicBezTo>
                    <a:pt x="2506" y="3007"/>
                    <a:pt x="3832" y="1841"/>
                    <a:pt x="5484" y="1103"/>
                  </a:cubicBezTo>
                  <a:cubicBezTo>
                    <a:pt x="7136" y="365"/>
                    <a:pt x="8901" y="0"/>
                    <a:pt x="10778" y="0"/>
                  </a:cubicBezTo>
                  <a:cubicBezTo>
                    <a:pt x="12654" y="0"/>
                    <a:pt x="14430" y="373"/>
                    <a:pt x="16071" y="1103"/>
                  </a:cubicBezTo>
                  <a:cubicBezTo>
                    <a:pt x="17723" y="1841"/>
                    <a:pt x="19049" y="3007"/>
                    <a:pt x="20072" y="4600"/>
                  </a:cubicBezTo>
                  <a:cubicBezTo>
                    <a:pt x="21094" y="6192"/>
                    <a:pt x="21600" y="8275"/>
                    <a:pt x="21600" y="10831"/>
                  </a:cubicBezTo>
                  <a:cubicBezTo>
                    <a:pt x="21600" y="13387"/>
                    <a:pt x="21094" y="15431"/>
                    <a:pt x="20072" y="17016"/>
                  </a:cubicBezTo>
                  <a:cubicBezTo>
                    <a:pt x="19049" y="18601"/>
                    <a:pt x="17712" y="19759"/>
                    <a:pt x="16071" y="20497"/>
                  </a:cubicBezTo>
                  <a:cubicBezTo>
                    <a:pt x="14430" y="21235"/>
                    <a:pt x="12654" y="21600"/>
                    <a:pt x="10778" y="21600"/>
                  </a:cubicBezTo>
                  <a:close/>
                  <a:moveTo>
                    <a:pt x="10778" y="20947"/>
                  </a:moveTo>
                  <a:cubicBezTo>
                    <a:pt x="11564" y="20947"/>
                    <a:pt x="12227" y="20807"/>
                    <a:pt x="12778" y="20528"/>
                  </a:cubicBezTo>
                  <a:cubicBezTo>
                    <a:pt x="13328" y="20248"/>
                    <a:pt x="13778" y="19735"/>
                    <a:pt x="14115" y="18997"/>
                  </a:cubicBezTo>
                  <a:cubicBezTo>
                    <a:pt x="14464" y="18259"/>
                    <a:pt x="14711" y="17233"/>
                    <a:pt x="14868" y="15920"/>
                  </a:cubicBezTo>
                  <a:cubicBezTo>
                    <a:pt x="15026" y="14607"/>
                    <a:pt x="15104" y="12906"/>
                    <a:pt x="15104" y="10823"/>
                  </a:cubicBezTo>
                  <a:cubicBezTo>
                    <a:pt x="15104" y="8741"/>
                    <a:pt x="15026" y="7032"/>
                    <a:pt x="14868" y="5695"/>
                  </a:cubicBezTo>
                  <a:cubicBezTo>
                    <a:pt x="14711" y="4359"/>
                    <a:pt x="14464" y="3325"/>
                    <a:pt x="14115" y="2587"/>
                  </a:cubicBezTo>
                  <a:cubicBezTo>
                    <a:pt x="13767" y="1849"/>
                    <a:pt x="13317" y="1336"/>
                    <a:pt x="12778" y="1057"/>
                  </a:cubicBezTo>
                  <a:cubicBezTo>
                    <a:pt x="12227" y="777"/>
                    <a:pt x="11564" y="637"/>
                    <a:pt x="10778" y="637"/>
                  </a:cubicBezTo>
                  <a:cubicBezTo>
                    <a:pt x="9991" y="637"/>
                    <a:pt x="9328" y="777"/>
                    <a:pt x="8777" y="1057"/>
                  </a:cubicBezTo>
                  <a:cubicBezTo>
                    <a:pt x="8226" y="1336"/>
                    <a:pt x="7777" y="1841"/>
                    <a:pt x="7440" y="2572"/>
                  </a:cubicBezTo>
                  <a:cubicBezTo>
                    <a:pt x="7091" y="3302"/>
                    <a:pt x="6844" y="4328"/>
                    <a:pt x="6687" y="5664"/>
                  </a:cubicBezTo>
                  <a:cubicBezTo>
                    <a:pt x="6529" y="7001"/>
                    <a:pt x="6451" y="8718"/>
                    <a:pt x="6451" y="10823"/>
                  </a:cubicBezTo>
                  <a:cubicBezTo>
                    <a:pt x="6451" y="12929"/>
                    <a:pt x="6529" y="14615"/>
                    <a:pt x="6687" y="15936"/>
                  </a:cubicBezTo>
                  <a:cubicBezTo>
                    <a:pt x="6844" y="17257"/>
                    <a:pt x="7091" y="18282"/>
                    <a:pt x="7440" y="19013"/>
                  </a:cubicBezTo>
                  <a:cubicBezTo>
                    <a:pt x="7788" y="19743"/>
                    <a:pt x="8238" y="20248"/>
                    <a:pt x="8777" y="20528"/>
                  </a:cubicBezTo>
                  <a:cubicBezTo>
                    <a:pt x="9328" y="20807"/>
                    <a:pt x="9991" y="20947"/>
                    <a:pt x="10778" y="20947"/>
                  </a:cubicBezTo>
                  <a:close/>
                </a:path>
              </a:pathLst>
            </a:custGeom>
            <a:solidFill>
              <a:srgbClr val="C83B34"/>
            </a:solidFill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0" name="Google Shape;410;p37"/>
            <p:cNvSpPr/>
            <p:nvPr/>
          </p:nvSpPr>
          <p:spPr>
            <a:xfrm>
              <a:off x="995603" y="535370"/>
              <a:ext cx="67196" cy="99153"/>
            </a:xfrm>
            <a:custGeom>
              <a:rect b="b" l="l" r="r" t="t"/>
              <a:pathLst>
                <a:path extrusionOk="0" h="21600" w="21600">
                  <a:moveTo>
                    <a:pt x="855" y="6089"/>
                  </a:moveTo>
                  <a:lnTo>
                    <a:pt x="1195" y="1365"/>
                  </a:lnTo>
                  <a:cubicBezTo>
                    <a:pt x="2179" y="992"/>
                    <a:pt x="3397" y="667"/>
                    <a:pt x="4849" y="397"/>
                  </a:cubicBezTo>
                  <a:cubicBezTo>
                    <a:pt x="6302" y="127"/>
                    <a:pt x="7954" y="0"/>
                    <a:pt x="9781" y="0"/>
                  </a:cubicBezTo>
                  <a:cubicBezTo>
                    <a:pt x="12393" y="0"/>
                    <a:pt x="14513" y="246"/>
                    <a:pt x="16118" y="746"/>
                  </a:cubicBezTo>
                  <a:cubicBezTo>
                    <a:pt x="17723" y="1246"/>
                    <a:pt x="18894" y="1929"/>
                    <a:pt x="19656" y="2794"/>
                  </a:cubicBezTo>
                  <a:cubicBezTo>
                    <a:pt x="20405" y="3660"/>
                    <a:pt x="20780" y="4636"/>
                    <a:pt x="20780" y="5724"/>
                  </a:cubicBezTo>
                  <a:cubicBezTo>
                    <a:pt x="20780" y="7256"/>
                    <a:pt x="19679" y="8748"/>
                    <a:pt x="17488" y="10201"/>
                  </a:cubicBezTo>
                  <a:cubicBezTo>
                    <a:pt x="15298" y="11653"/>
                    <a:pt x="12299" y="13257"/>
                    <a:pt x="8504" y="15011"/>
                  </a:cubicBezTo>
                  <a:cubicBezTo>
                    <a:pt x="7778" y="15368"/>
                    <a:pt x="6934" y="15797"/>
                    <a:pt x="5950" y="16305"/>
                  </a:cubicBezTo>
                  <a:cubicBezTo>
                    <a:pt x="4966" y="16813"/>
                    <a:pt x="4053" y="17313"/>
                    <a:pt x="3198" y="17806"/>
                  </a:cubicBezTo>
                  <a:lnTo>
                    <a:pt x="21600" y="17806"/>
                  </a:lnTo>
                  <a:lnTo>
                    <a:pt x="21600" y="21600"/>
                  </a:lnTo>
                  <a:lnTo>
                    <a:pt x="0" y="21600"/>
                  </a:lnTo>
                  <a:lnTo>
                    <a:pt x="0" y="18806"/>
                  </a:lnTo>
                  <a:cubicBezTo>
                    <a:pt x="1183" y="18028"/>
                    <a:pt x="2331" y="17258"/>
                    <a:pt x="3456" y="16496"/>
                  </a:cubicBezTo>
                  <a:cubicBezTo>
                    <a:pt x="4580" y="15734"/>
                    <a:pt x="5658" y="15003"/>
                    <a:pt x="6665" y="14321"/>
                  </a:cubicBezTo>
                  <a:cubicBezTo>
                    <a:pt x="9020" y="12677"/>
                    <a:pt x="10777" y="11225"/>
                    <a:pt x="11936" y="9947"/>
                  </a:cubicBezTo>
                  <a:cubicBezTo>
                    <a:pt x="13096" y="8669"/>
                    <a:pt x="13682" y="7303"/>
                    <a:pt x="13682" y="5835"/>
                  </a:cubicBezTo>
                  <a:cubicBezTo>
                    <a:pt x="13682" y="4366"/>
                    <a:pt x="13271" y="3072"/>
                    <a:pt x="12451" y="2127"/>
                  </a:cubicBezTo>
                  <a:cubicBezTo>
                    <a:pt x="11632" y="1183"/>
                    <a:pt x="10402" y="715"/>
                    <a:pt x="8773" y="715"/>
                  </a:cubicBezTo>
                  <a:cubicBezTo>
                    <a:pt x="7754" y="715"/>
                    <a:pt x="6817" y="889"/>
                    <a:pt x="5950" y="1230"/>
                  </a:cubicBezTo>
                  <a:cubicBezTo>
                    <a:pt x="5084" y="1572"/>
                    <a:pt x="4322" y="2167"/>
                    <a:pt x="3666" y="3009"/>
                  </a:cubicBezTo>
                  <a:lnTo>
                    <a:pt x="1312" y="6105"/>
                  </a:lnTo>
                  <a:lnTo>
                    <a:pt x="820" y="6105"/>
                  </a:lnTo>
                  <a:close/>
                </a:path>
              </a:pathLst>
            </a:custGeom>
            <a:solidFill>
              <a:srgbClr val="C83B34"/>
            </a:solidFill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1" name="Google Shape;411;p37"/>
            <p:cNvSpPr/>
            <p:nvPr/>
          </p:nvSpPr>
          <p:spPr>
            <a:xfrm>
              <a:off x="1072710" y="535370"/>
              <a:ext cx="67196" cy="99153"/>
            </a:xfrm>
            <a:custGeom>
              <a:rect b="b" l="l" r="r" t="t"/>
              <a:pathLst>
                <a:path extrusionOk="0" h="21600" w="21600">
                  <a:moveTo>
                    <a:pt x="855" y="6089"/>
                  </a:moveTo>
                  <a:lnTo>
                    <a:pt x="1195" y="1365"/>
                  </a:lnTo>
                  <a:cubicBezTo>
                    <a:pt x="2179" y="992"/>
                    <a:pt x="3397" y="667"/>
                    <a:pt x="4849" y="397"/>
                  </a:cubicBezTo>
                  <a:cubicBezTo>
                    <a:pt x="6302" y="127"/>
                    <a:pt x="7954" y="0"/>
                    <a:pt x="9781" y="0"/>
                  </a:cubicBezTo>
                  <a:cubicBezTo>
                    <a:pt x="12393" y="0"/>
                    <a:pt x="14513" y="246"/>
                    <a:pt x="16118" y="746"/>
                  </a:cubicBezTo>
                  <a:cubicBezTo>
                    <a:pt x="17723" y="1246"/>
                    <a:pt x="18894" y="1929"/>
                    <a:pt x="19656" y="2794"/>
                  </a:cubicBezTo>
                  <a:cubicBezTo>
                    <a:pt x="20405" y="3660"/>
                    <a:pt x="20780" y="4636"/>
                    <a:pt x="20780" y="5724"/>
                  </a:cubicBezTo>
                  <a:cubicBezTo>
                    <a:pt x="20780" y="7256"/>
                    <a:pt x="19679" y="8748"/>
                    <a:pt x="17488" y="10201"/>
                  </a:cubicBezTo>
                  <a:cubicBezTo>
                    <a:pt x="15298" y="11653"/>
                    <a:pt x="12299" y="13257"/>
                    <a:pt x="8504" y="15011"/>
                  </a:cubicBezTo>
                  <a:cubicBezTo>
                    <a:pt x="7789" y="15368"/>
                    <a:pt x="6934" y="15797"/>
                    <a:pt x="5950" y="16305"/>
                  </a:cubicBezTo>
                  <a:cubicBezTo>
                    <a:pt x="4966" y="16813"/>
                    <a:pt x="4053" y="17313"/>
                    <a:pt x="3198" y="17806"/>
                  </a:cubicBezTo>
                  <a:lnTo>
                    <a:pt x="21600" y="17806"/>
                  </a:lnTo>
                  <a:lnTo>
                    <a:pt x="21600" y="21600"/>
                  </a:lnTo>
                  <a:lnTo>
                    <a:pt x="0" y="21600"/>
                  </a:lnTo>
                  <a:lnTo>
                    <a:pt x="0" y="18806"/>
                  </a:lnTo>
                  <a:cubicBezTo>
                    <a:pt x="1183" y="18028"/>
                    <a:pt x="2331" y="17258"/>
                    <a:pt x="3456" y="16496"/>
                  </a:cubicBezTo>
                  <a:cubicBezTo>
                    <a:pt x="4580" y="15734"/>
                    <a:pt x="5658" y="15003"/>
                    <a:pt x="6665" y="14321"/>
                  </a:cubicBezTo>
                  <a:cubicBezTo>
                    <a:pt x="9019" y="12677"/>
                    <a:pt x="10776" y="11225"/>
                    <a:pt x="11936" y="9947"/>
                  </a:cubicBezTo>
                  <a:cubicBezTo>
                    <a:pt x="13096" y="8669"/>
                    <a:pt x="13682" y="7303"/>
                    <a:pt x="13682" y="5835"/>
                  </a:cubicBezTo>
                  <a:cubicBezTo>
                    <a:pt x="13682" y="4366"/>
                    <a:pt x="13271" y="3072"/>
                    <a:pt x="12451" y="2127"/>
                  </a:cubicBezTo>
                  <a:cubicBezTo>
                    <a:pt x="11632" y="1183"/>
                    <a:pt x="10402" y="715"/>
                    <a:pt x="8773" y="715"/>
                  </a:cubicBezTo>
                  <a:cubicBezTo>
                    <a:pt x="7754" y="715"/>
                    <a:pt x="6817" y="889"/>
                    <a:pt x="5950" y="1230"/>
                  </a:cubicBezTo>
                  <a:cubicBezTo>
                    <a:pt x="5084" y="1572"/>
                    <a:pt x="4322" y="2167"/>
                    <a:pt x="3666" y="3009"/>
                  </a:cubicBezTo>
                  <a:lnTo>
                    <a:pt x="1312" y="6105"/>
                  </a:lnTo>
                  <a:lnTo>
                    <a:pt x="820" y="6105"/>
                  </a:lnTo>
                  <a:close/>
                </a:path>
              </a:pathLst>
            </a:custGeom>
            <a:solidFill>
              <a:srgbClr val="C83B34"/>
            </a:solidFill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412" name="Google Shape;412;p37"/>
          <p:cNvSpPr txBox="1"/>
          <p:nvPr>
            <p:ph idx="12" type="sldNum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spAutoFit/>
          </a:bodyPr>
          <a:lstStyle>
            <a:lvl1pPr indent="0" lvl="0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>
                <a:solidFill>
                  <a:srgbClr val="000000"/>
                </a:solidFill>
              </a:defRPr>
            </a:lvl1pPr>
            <a:lvl2pPr indent="0" lvl="1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>
                <a:solidFill>
                  <a:srgbClr val="000000"/>
                </a:solidFill>
              </a:defRPr>
            </a:lvl2pPr>
            <a:lvl3pPr indent="0" lvl="2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>
                <a:solidFill>
                  <a:srgbClr val="000000"/>
                </a:solidFill>
              </a:defRPr>
            </a:lvl3pPr>
            <a:lvl4pPr indent="0" lvl="3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>
                <a:solidFill>
                  <a:srgbClr val="000000"/>
                </a:solidFill>
              </a:defRPr>
            </a:lvl4pPr>
            <a:lvl5pPr indent="0" lvl="4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>
                <a:solidFill>
                  <a:srgbClr val="000000"/>
                </a:solidFill>
              </a:defRPr>
            </a:lvl5pPr>
            <a:lvl6pPr indent="0" lvl="5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>
                <a:solidFill>
                  <a:srgbClr val="000000"/>
                </a:solidFill>
              </a:defRPr>
            </a:lvl6pPr>
            <a:lvl7pPr indent="0" lvl="6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>
                <a:solidFill>
                  <a:srgbClr val="000000"/>
                </a:solidFill>
              </a:defRPr>
            </a:lvl7pPr>
            <a:lvl8pPr indent="0" lvl="7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>
                <a:solidFill>
                  <a:srgbClr val="000000"/>
                </a:solidFill>
              </a:defRPr>
            </a:lvl8pPr>
            <a:lvl9pPr indent="0" lvl="8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>
                <a:solidFill>
                  <a:srgbClr val="000000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Empty for picture background 08" showMasterSp="0">
  <p:cSld name="Empty for picture background 08">
    <p:spTree>
      <p:nvGrpSpPr>
        <p:cNvPr id="413" name="Shape 4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Google Shape;382;p74" id="414" name="Google Shape;414;p38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643662" y="554679"/>
            <a:ext cx="894115" cy="672086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Google Shape;383;p74" id="415" name="Google Shape;415;p3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9414078" y="694055"/>
            <a:ext cx="2034487" cy="393335"/>
          </a:xfrm>
          <a:prstGeom prst="rect">
            <a:avLst/>
          </a:prstGeom>
          <a:noFill/>
          <a:ln>
            <a:noFill/>
          </a:ln>
        </p:spPr>
      </p:pic>
      <p:sp>
        <p:nvSpPr>
          <p:cNvPr id="416" name="Google Shape;416;p38"/>
          <p:cNvSpPr txBox="1"/>
          <p:nvPr>
            <p:ph idx="1" type="body"/>
          </p:nvPr>
        </p:nvSpPr>
        <p:spPr>
          <a:xfrm>
            <a:off x="589826" y="2993833"/>
            <a:ext cx="3820128" cy="3071301"/>
          </a:xfrm>
          <a:prstGeom prst="rect">
            <a:avLst/>
          </a:prstGeom>
          <a:noFill/>
          <a:ln>
            <a:noFill/>
          </a:ln>
        </p:spPr>
        <p:txBody>
          <a:bodyPr anchorCtr="0" anchor="t" bIns="45675" lIns="45675" spcFirstLastPara="1" rIns="45675" wrap="square" tIns="45675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4400"/>
              <a:buFont typeface="Poppins"/>
              <a:buNone/>
              <a:defRPr b="1" sz="4400">
                <a:solidFill>
                  <a:schemeClr val="accent3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indent="-5080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4400"/>
              <a:buFont typeface="Poppins"/>
              <a:buChar char="•"/>
              <a:defRPr b="1" sz="4400">
                <a:solidFill>
                  <a:schemeClr val="accent3"/>
                </a:solidFill>
                <a:latin typeface="Poppins"/>
                <a:ea typeface="Poppins"/>
                <a:cs typeface="Poppins"/>
                <a:sym typeface="Poppins"/>
              </a:defRPr>
            </a:lvl2pPr>
            <a:lvl3pPr indent="-5080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4400"/>
              <a:buFont typeface="Poppins"/>
              <a:buChar char="•"/>
              <a:defRPr b="1" sz="4400">
                <a:solidFill>
                  <a:schemeClr val="accent3"/>
                </a:solidFill>
                <a:latin typeface="Poppins"/>
                <a:ea typeface="Poppins"/>
                <a:cs typeface="Poppins"/>
                <a:sym typeface="Poppins"/>
              </a:defRPr>
            </a:lvl3pPr>
            <a:lvl4pPr indent="-5080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4400"/>
              <a:buFont typeface="Poppins"/>
              <a:buChar char="•"/>
              <a:defRPr b="1" sz="4400">
                <a:solidFill>
                  <a:schemeClr val="accent3"/>
                </a:solidFill>
                <a:latin typeface="Poppins"/>
                <a:ea typeface="Poppins"/>
                <a:cs typeface="Poppins"/>
                <a:sym typeface="Poppins"/>
              </a:defRPr>
            </a:lvl4pPr>
            <a:lvl5pPr indent="-5080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4400"/>
              <a:buFont typeface="Poppins"/>
              <a:buChar char="•"/>
              <a:defRPr b="1" sz="4400">
                <a:solidFill>
                  <a:schemeClr val="accent3"/>
                </a:solidFill>
                <a:latin typeface="Poppins"/>
                <a:ea typeface="Poppins"/>
                <a:cs typeface="Poppins"/>
                <a:sym typeface="Poppins"/>
              </a:defRPr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/>
        </p:txBody>
      </p:sp>
      <p:sp>
        <p:nvSpPr>
          <p:cNvPr id="417" name="Google Shape;417;p38"/>
          <p:cNvSpPr txBox="1"/>
          <p:nvPr/>
        </p:nvSpPr>
        <p:spPr>
          <a:xfrm>
            <a:off x="777315" y="6477020"/>
            <a:ext cx="3728677" cy="281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675" lIns="45675" spcFirstLastPara="1" rIns="45675" wrap="square" tIns="4567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000"/>
              <a:buFont typeface="Poppins"/>
              <a:buNone/>
            </a:pPr>
            <a:r>
              <a:rPr b="0" i="0" lang="en-US" sz="1000" u="none" cap="none" strike="noStrike">
                <a:solidFill>
                  <a:schemeClr val="accent3"/>
                </a:solidFill>
                <a:latin typeface="Poppins"/>
                <a:ea typeface="Poppins"/>
                <a:cs typeface="Poppins"/>
                <a:sym typeface="Poppins"/>
              </a:rPr>
              <a:t>Confidential. Not allowed to copy without permission.</a:t>
            </a:r>
            <a:endParaRPr/>
          </a:p>
        </p:txBody>
      </p:sp>
      <p:pic>
        <p:nvPicPr>
          <p:cNvPr descr="Google Shape;386;p74" id="418" name="Google Shape;418;p38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6878973" y="281117"/>
            <a:ext cx="2004185" cy="954722"/>
          </a:xfrm>
          <a:prstGeom prst="rect">
            <a:avLst/>
          </a:prstGeom>
          <a:noFill/>
          <a:ln>
            <a:noFill/>
          </a:ln>
        </p:spPr>
      </p:pic>
      <p:sp>
        <p:nvSpPr>
          <p:cNvPr id="419" name="Google Shape;419;p38"/>
          <p:cNvSpPr txBox="1"/>
          <p:nvPr>
            <p:ph idx="12" type="sldNum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spAutoFit/>
          </a:bodyPr>
          <a:lstStyle>
            <a:lvl1pPr indent="0" lvl="0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>
                <a:solidFill>
                  <a:srgbClr val="000000"/>
                </a:solidFill>
              </a:defRPr>
            </a:lvl1pPr>
            <a:lvl2pPr indent="0" lvl="1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>
                <a:solidFill>
                  <a:srgbClr val="000000"/>
                </a:solidFill>
              </a:defRPr>
            </a:lvl2pPr>
            <a:lvl3pPr indent="0" lvl="2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>
                <a:solidFill>
                  <a:srgbClr val="000000"/>
                </a:solidFill>
              </a:defRPr>
            </a:lvl3pPr>
            <a:lvl4pPr indent="0" lvl="3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>
                <a:solidFill>
                  <a:srgbClr val="000000"/>
                </a:solidFill>
              </a:defRPr>
            </a:lvl4pPr>
            <a:lvl5pPr indent="0" lvl="4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>
                <a:solidFill>
                  <a:srgbClr val="000000"/>
                </a:solidFill>
              </a:defRPr>
            </a:lvl5pPr>
            <a:lvl6pPr indent="0" lvl="5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>
                <a:solidFill>
                  <a:srgbClr val="000000"/>
                </a:solidFill>
              </a:defRPr>
            </a:lvl6pPr>
            <a:lvl7pPr indent="0" lvl="6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>
                <a:solidFill>
                  <a:srgbClr val="000000"/>
                </a:solidFill>
              </a:defRPr>
            </a:lvl7pPr>
            <a:lvl8pPr indent="0" lvl="7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>
                <a:solidFill>
                  <a:srgbClr val="000000"/>
                </a:solidFill>
              </a:defRPr>
            </a:lvl8pPr>
            <a:lvl9pPr indent="0" lvl="8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>
                <a:solidFill>
                  <a:srgbClr val="000000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Full color background 07" showMasterSp="0">
  <p:cSld name="Full color background 07">
    <p:spTree>
      <p:nvGrpSpPr>
        <p:cNvPr id="420" name="Shape 4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Google Shape;388;p76" id="421" name="Google Shape;421;p39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Google Shape;389;p76" id="422" name="Google Shape;422;p3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43664" y="554679"/>
            <a:ext cx="894107" cy="672083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Google Shape;390;p76" id="423" name="Google Shape;423;p39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9414082" y="694055"/>
            <a:ext cx="2034476" cy="393332"/>
          </a:xfrm>
          <a:prstGeom prst="rect">
            <a:avLst/>
          </a:prstGeom>
          <a:noFill/>
          <a:ln>
            <a:noFill/>
          </a:ln>
        </p:spPr>
      </p:pic>
      <p:sp>
        <p:nvSpPr>
          <p:cNvPr id="424" name="Google Shape;424;p39"/>
          <p:cNvSpPr txBox="1"/>
          <p:nvPr>
            <p:ph idx="1" type="body"/>
          </p:nvPr>
        </p:nvSpPr>
        <p:spPr>
          <a:xfrm>
            <a:off x="589826" y="2993833"/>
            <a:ext cx="3820128" cy="3071301"/>
          </a:xfrm>
          <a:prstGeom prst="rect">
            <a:avLst/>
          </a:prstGeom>
          <a:noFill/>
          <a:ln>
            <a:noFill/>
          </a:ln>
        </p:spPr>
        <p:txBody>
          <a:bodyPr anchorCtr="0" anchor="t" bIns="45675" lIns="45675" spcFirstLastPara="1" rIns="45675" wrap="square" tIns="45675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400"/>
              <a:buFont typeface="Poppins"/>
              <a:buNone/>
              <a:defRPr b="1" sz="4400">
                <a:solidFill>
                  <a:srgbClr val="FFFFFF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indent="-5080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400"/>
              <a:buFont typeface="Poppins"/>
              <a:buChar char="•"/>
              <a:defRPr b="1" sz="4400">
                <a:solidFill>
                  <a:srgbClr val="FFFFFF"/>
                </a:solidFill>
                <a:latin typeface="Poppins"/>
                <a:ea typeface="Poppins"/>
                <a:cs typeface="Poppins"/>
                <a:sym typeface="Poppins"/>
              </a:defRPr>
            </a:lvl2pPr>
            <a:lvl3pPr indent="-5080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400"/>
              <a:buFont typeface="Poppins"/>
              <a:buChar char="•"/>
              <a:defRPr b="1" sz="4400">
                <a:solidFill>
                  <a:srgbClr val="FFFFFF"/>
                </a:solidFill>
                <a:latin typeface="Poppins"/>
                <a:ea typeface="Poppins"/>
                <a:cs typeface="Poppins"/>
                <a:sym typeface="Poppins"/>
              </a:defRPr>
            </a:lvl3pPr>
            <a:lvl4pPr indent="-5080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400"/>
              <a:buFont typeface="Poppins"/>
              <a:buChar char="•"/>
              <a:defRPr b="1" sz="4400">
                <a:solidFill>
                  <a:srgbClr val="FFFFFF"/>
                </a:solidFill>
                <a:latin typeface="Poppins"/>
                <a:ea typeface="Poppins"/>
                <a:cs typeface="Poppins"/>
                <a:sym typeface="Poppins"/>
              </a:defRPr>
            </a:lvl4pPr>
            <a:lvl5pPr indent="-5080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400"/>
              <a:buFont typeface="Poppins"/>
              <a:buChar char="•"/>
              <a:defRPr b="1" sz="4400">
                <a:solidFill>
                  <a:srgbClr val="FFFFFF"/>
                </a:solidFill>
                <a:latin typeface="Poppins"/>
                <a:ea typeface="Poppins"/>
                <a:cs typeface="Poppins"/>
                <a:sym typeface="Poppins"/>
              </a:defRPr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/>
        </p:txBody>
      </p:sp>
      <p:sp>
        <p:nvSpPr>
          <p:cNvPr id="425" name="Google Shape;425;p39"/>
          <p:cNvSpPr txBox="1"/>
          <p:nvPr>
            <p:ph idx="2" type="body"/>
          </p:nvPr>
        </p:nvSpPr>
        <p:spPr>
          <a:xfrm>
            <a:off x="5752617" y="2184399"/>
            <a:ext cx="5405378" cy="3880736"/>
          </a:xfrm>
          <a:prstGeom prst="rect">
            <a:avLst/>
          </a:prstGeom>
          <a:noFill/>
          <a:ln>
            <a:noFill/>
          </a:ln>
        </p:spPr>
        <p:txBody>
          <a:bodyPr anchorCtr="0" anchor="t" bIns="45675" lIns="45675" spcFirstLastPara="1" rIns="45675" wrap="square" tIns="45675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/>
        </p:txBody>
      </p:sp>
      <p:sp>
        <p:nvSpPr>
          <p:cNvPr id="426" name="Google Shape;426;p39"/>
          <p:cNvSpPr txBox="1"/>
          <p:nvPr/>
        </p:nvSpPr>
        <p:spPr>
          <a:xfrm>
            <a:off x="777315" y="6477020"/>
            <a:ext cx="3728677" cy="281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675" lIns="45675" spcFirstLastPara="1" rIns="45675" wrap="square" tIns="4567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Font typeface="Poppins"/>
              <a:buNone/>
            </a:pPr>
            <a:r>
              <a:rPr b="0" i="0" lang="en-US" sz="1000" u="none" cap="none" strike="noStrike">
                <a:solidFill>
                  <a:srgbClr val="FFFFFF"/>
                </a:solidFill>
                <a:latin typeface="Poppins"/>
                <a:ea typeface="Poppins"/>
                <a:cs typeface="Poppins"/>
                <a:sym typeface="Poppins"/>
              </a:rPr>
              <a:t>Confidential. Not allowed to copy without permission.</a:t>
            </a:r>
            <a:endParaRPr/>
          </a:p>
        </p:txBody>
      </p:sp>
      <p:grpSp>
        <p:nvGrpSpPr>
          <p:cNvPr id="427" name="Google Shape;427;p39"/>
          <p:cNvGrpSpPr/>
          <p:nvPr/>
        </p:nvGrpSpPr>
        <p:grpSpPr>
          <a:xfrm>
            <a:off x="6878973" y="281118"/>
            <a:ext cx="2003822" cy="953226"/>
            <a:chOff x="0" y="0"/>
            <a:chExt cx="2003821" cy="953225"/>
          </a:xfrm>
        </p:grpSpPr>
        <p:grpSp>
          <p:nvGrpSpPr>
            <p:cNvPr id="428" name="Google Shape;428;p39"/>
            <p:cNvGrpSpPr/>
            <p:nvPr/>
          </p:nvGrpSpPr>
          <p:grpSpPr>
            <a:xfrm>
              <a:off x="1475440" y="500496"/>
              <a:ext cx="528381" cy="258325"/>
              <a:chOff x="-2" y="-1"/>
              <a:chExt cx="528380" cy="258324"/>
            </a:xfrm>
          </p:grpSpPr>
          <p:grpSp>
            <p:nvGrpSpPr>
              <p:cNvPr id="429" name="Google Shape;429;p39"/>
              <p:cNvGrpSpPr/>
              <p:nvPr/>
            </p:nvGrpSpPr>
            <p:grpSpPr>
              <a:xfrm>
                <a:off x="-2" y="-1"/>
                <a:ext cx="528380" cy="75178"/>
                <a:chOff x="-1" y="-1"/>
                <a:chExt cx="528378" cy="75177"/>
              </a:xfrm>
            </p:grpSpPr>
            <p:sp>
              <p:nvSpPr>
                <p:cNvPr id="430" name="Google Shape;430;p39"/>
                <p:cNvSpPr/>
                <p:nvPr/>
              </p:nvSpPr>
              <p:spPr>
                <a:xfrm>
                  <a:off x="-1" y="546"/>
                  <a:ext cx="40777" cy="57940"/>
                </a:xfrm>
                <a:custGeom>
                  <a:rect b="b" l="l" r="r" t="t"/>
                  <a:pathLst>
                    <a:path extrusionOk="0" h="21600" w="21600">
                      <a:moveTo>
                        <a:pt x="11177" y="21600"/>
                      </a:moveTo>
                      <a:cubicBezTo>
                        <a:pt x="8995" y="21600"/>
                        <a:pt x="7084" y="21342"/>
                        <a:pt x="5424" y="20812"/>
                      </a:cubicBezTo>
                      <a:cubicBezTo>
                        <a:pt x="3764" y="20282"/>
                        <a:pt x="2452" y="19535"/>
                        <a:pt x="1486" y="18543"/>
                      </a:cubicBezTo>
                      <a:cubicBezTo>
                        <a:pt x="521" y="17565"/>
                        <a:pt x="39" y="16370"/>
                        <a:pt x="0" y="14957"/>
                      </a:cubicBezTo>
                      <a:lnTo>
                        <a:pt x="5714" y="14957"/>
                      </a:lnTo>
                      <a:cubicBezTo>
                        <a:pt x="5772" y="15935"/>
                        <a:pt x="6274" y="16750"/>
                        <a:pt x="7220" y="17416"/>
                      </a:cubicBezTo>
                      <a:cubicBezTo>
                        <a:pt x="8165" y="18081"/>
                        <a:pt x="9478" y="18408"/>
                        <a:pt x="11138" y="18408"/>
                      </a:cubicBezTo>
                      <a:cubicBezTo>
                        <a:pt x="12586" y="18408"/>
                        <a:pt x="13725" y="18163"/>
                        <a:pt x="14574" y="17674"/>
                      </a:cubicBezTo>
                      <a:cubicBezTo>
                        <a:pt x="15423" y="17185"/>
                        <a:pt x="15848" y="16533"/>
                        <a:pt x="15848" y="15718"/>
                      </a:cubicBezTo>
                      <a:cubicBezTo>
                        <a:pt x="15848" y="14862"/>
                        <a:pt x="15481" y="14196"/>
                        <a:pt x="14728" y="13721"/>
                      </a:cubicBezTo>
                      <a:cubicBezTo>
                        <a:pt x="13975" y="13245"/>
                        <a:pt x="12991" y="12851"/>
                        <a:pt x="11736" y="12552"/>
                      </a:cubicBezTo>
                      <a:cubicBezTo>
                        <a:pt x="10482" y="12254"/>
                        <a:pt x="9169" y="11941"/>
                        <a:pt x="7760" y="11601"/>
                      </a:cubicBezTo>
                      <a:cubicBezTo>
                        <a:pt x="5482" y="11044"/>
                        <a:pt x="3726" y="10324"/>
                        <a:pt x="2529" y="9455"/>
                      </a:cubicBezTo>
                      <a:cubicBezTo>
                        <a:pt x="1332" y="8586"/>
                        <a:pt x="734" y="7417"/>
                        <a:pt x="734" y="5964"/>
                      </a:cubicBezTo>
                      <a:cubicBezTo>
                        <a:pt x="714" y="4728"/>
                        <a:pt x="1120" y="3681"/>
                        <a:pt x="1988" y="2785"/>
                      </a:cubicBezTo>
                      <a:cubicBezTo>
                        <a:pt x="2857" y="1902"/>
                        <a:pt x="4034" y="1209"/>
                        <a:pt x="5521" y="734"/>
                      </a:cubicBezTo>
                      <a:cubicBezTo>
                        <a:pt x="7026" y="245"/>
                        <a:pt x="8744" y="0"/>
                        <a:pt x="10694" y="0"/>
                      </a:cubicBezTo>
                      <a:cubicBezTo>
                        <a:pt x="12643" y="0"/>
                        <a:pt x="14419" y="245"/>
                        <a:pt x="15925" y="747"/>
                      </a:cubicBezTo>
                      <a:cubicBezTo>
                        <a:pt x="17431" y="1250"/>
                        <a:pt x="18627" y="1943"/>
                        <a:pt x="19477" y="2825"/>
                      </a:cubicBezTo>
                      <a:cubicBezTo>
                        <a:pt x="20345" y="3722"/>
                        <a:pt x="20790" y="4782"/>
                        <a:pt x="20847" y="6018"/>
                      </a:cubicBezTo>
                      <a:lnTo>
                        <a:pt x="15056" y="6018"/>
                      </a:lnTo>
                      <a:cubicBezTo>
                        <a:pt x="15037" y="5285"/>
                        <a:pt x="14631" y="4632"/>
                        <a:pt x="13860" y="4062"/>
                      </a:cubicBezTo>
                      <a:cubicBezTo>
                        <a:pt x="13087" y="3491"/>
                        <a:pt x="12006" y="3220"/>
                        <a:pt x="10617" y="3220"/>
                      </a:cubicBezTo>
                      <a:cubicBezTo>
                        <a:pt x="9439" y="3206"/>
                        <a:pt x="8435" y="3396"/>
                        <a:pt x="7625" y="3831"/>
                      </a:cubicBezTo>
                      <a:cubicBezTo>
                        <a:pt x="6814" y="4252"/>
                        <a:pt x="6409" y="4877"/>
                        <a:pt x="6409" y="5692"/>
                      </a:cubicBezTo>
                      <a:cubicBezTo>
                        <a:pt x="6409" y="6385"/>
                        <a:pt x="6717" y="6942"/>
                        <a:pt x="7335" y="7349"/>
                      </a:cubicBezTo>
                      <a:cubicBezTo>
                        <a:pt x="7953" y="7757"/>
                        <a:pt x="8802" y="8097"/>
                        <a:pt x="9883" y="8382"/>
                      </a:cubicBezTo>
                      <a:cubicBezTo>
                        <a:pt x="10964" y="8654"/>
                        <a:pt x="12180" y="8953"/>
                        <a:pt x="13570" y="9278"/>
                      </a:cubicBezTo>
                      <a:cubicBezTo>
                        <a:pt x="15037" y="9632"/>
                        <a:pt x="16369" y="10053"/>
                        <a:pt x="17585" y="10528"/>
                      </a:cubicBezTo>
                      <a:cubicBezTo>
                        <a:pt x="18801" y="11004"/>
                        <a:pt x="19766" y="11642"/>
                        <a:pt x="20500" y="12417"/>
                      </a:cubicBezTo>
                      <a:cubicBezTo>
                        <a:pt x="21233" y="13204"/>
                        <a:pt x="21600" y="14210"/>
                        <a:pt x="21600" y="15446"/>
                      </a:cubicBezTo>
                      <a:cubicBezTo>
                        <a:pt x="21600" y="16533"/>
                        <a:pt x="21214" y="17552"/>
                        <a:pt x="20422" y="18489"/>
                      </a:cubicBezTo>
                      <a:cubicBezTo>
                        <a:pt x="19631" y="19427"/>
                        <a:pt x="18453" y="20174"/>
                        <a:pt x="16909" y="20744"/>
                      </a:cubicBezTo>
                      <a:cubicBezTo>
                        <a:pt x="15365" y="21315"/>
                        <a:pt x="13454" y="21587"/>
                        <a:pt x="11196" y="21587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anchorCtr="0" anchor="ctr" bIns="0" lIns="0" spcFirstLastPara="1" rIns="0" wrap="square" tIns="0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431" name="Google Shape;431;p39"/>
                <p:cNvSpPr/>
                <p:nvPr/>
              </p:nvSpPr>
              <p:spPr>
                <a:xfrm>
                  <a:off x="48792" y="17892"/>
                  <a:ext cx="38809" cy="40668"/>
                </a:xfrm>
                <a:custGeom>
                  <a:rect b="b" l="l" r="r" t="t"/>
                  <a:pathLst>
                    <a:path extrusionOk="0" h="21600" w="21600">
                      <a:moveTo>
                        <a:pt x="8640" y="21561"/>
                      </a:moveTo>
                      <a:cubicBezTo>
                        <a:pt x="5881" y="21561"/>
                        <a:pt x="3752" y="20748"/>
                        <a:pt x="2251" y="19103"/>
                      </a:cubicBezTo>
                      <a:cubicBezTo>
                        <a:pt x="750" y="17458"/>
                        <a:pt x="0" y="15058"/>
                        <a:pt x="0" y="11884"/>
                      </a:cubicBezTo>
                      <a:lnTo>
                        <a:pt x="0" y="0"/>
                      </a:lnTo>
                      <a:lnTo>
                        <a:pt x="5659" y="0"/>
                      </a:lnTo>
                      <a:lnTo>
                        <a:pt x="5659" y="11381"/>
                      </a:lnTo>
                      <a:cubicBezTo>
                        <a:pt x="5659" y="13200"/>
                        <a:pt x="6044" y="14574"/>
                        <a:pt x="6815" y="15542"/>
                      </a:cubicBezTo>
                      <a:cubicBezTo>
                        <a:pt x="7585" y="16510"/>
                        <a:pt x="8802" y="16993"/>
                        <a:pt x="10465" y="16993"/>
                      </a:cubicBezTo>
                      <a:cubicBezTo>
                        <a:pt x="12047" y="16993"/>
                        <a:pt x="13325" y="16452"/>
                        <a:pt x="14359" y="15387"/>
                      </a:cubicBezTo>
                      <a:cubicBezTo>
                        <a:pt x="15373" y="14303"/>
                        <a:pt x="15901" y="12813"/>
                        <a:pt x="15901" y="10897"/>
                      </a:cubicBezTo>
                      <a:lnTo>
                        <a:pt x="15901" y="39"/>
                      </a:lnTo>
                      <a:lnTo>
                        <a:pt x="21600" y="39"/>
                      </a:lnTo>
                      <a:lnTo>
                        <a:pt x="21600" y="21096"/>
                      </a:lnTo>
                      <a:lnTo>
                        <a:pt x="16570" y="21096"/>
                      </a:lnTo>
                      <a:lnTo>
                        <a:pt x="16124" y="17535"/>
                      </a:lnTo>
                      <a:cubicBezTo>
                        <a:pt x="15435" y="18774"/>
                        <a:pt x="14461" y="19780"/>
                        <a:pt x="13163" y="20497"/>
                      </a:cubicBezTo>
                      <a:cubicBezTo>
                        <a:pt x="11865" y="21213"/>
                        <a:pt x="10364" y="21600"/>
                        <a:pt x="8640" y="2160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anchorCtr="0" anchor="ctr" bIns="0" lIns="0" spcFirstLastPara="1" rIns="0" wrap="square" tIns="0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432" name="Google Shape;432;p39"/>
                <p:cNvSpPr/>
                <p:nvPr/>
              </p:nvSpPr>
              <p:spPr>
                <a:xfrm>
                  <a:off x="98022" y="-1"/>
                  <a:ext cx="43000" cy="58523"/>
                </a:xfrm>
                <a:custGeom>
                  <a:rect b="b" l="l" r="r" t="t"/>
                  <a:pathLst>
                    <a:path extrusionOk="0" h="21600" w="21600">
                      <a:moveTo>
                        <a:pt x="11807" y="21587"/>
                      </a:moveTo>
                      <a:cubicBezTo>
                        <a:pt x="10306" y="21587"/>
                        <a:pt x="9006" y="21385"/>
                        <a:pt x="7871" y="20968"/>
                      </a:cubicBezTo>
                      <a:cubicBezTo>
                        <a:pt x="6736" y="20551"/>
                        <a:pt x="5839" y="19973"/>
                        <a:pt x="5144" y="19233"/>
                      </a:cubicBezTo>
                      <a:lnTo>
                        <a:pt x="4576" y="21237"/>
                      </a:lnTo>
                      <a:lnTo>
                        <a:pt x="0" y="21237"/>
                      </a:lnTo>
                      <a:lnTo>
                        <a:pt x="0" y="0"/>
                      </a:lnTo>
                      <a:lnTo>
                        <a:pt x="5144" y="0"/>
                      </a:lnTo>
                      <a:lnTo>
                        <a:pt x="5144" y="8702"/>
                      </a:lnTo>
                      <a:cubicBezTo>
                        <a:pt x="5784" y="8056"/>
                        <a:pt x="6626" y="7478"/>
                        <a:pt x="7688" y="6994"/>
                      </a:cubicBezTo>
                      <a:cubicBezTo>
                        <a:pt x="8750" y="6510"/>
                        <a:pt x="10123" y="6254"/>
                        <a:pt x="11807" y="6254"/>
                      </a:cubicBezTo>
                      <a:cubicBezTo>
                        <a:pt x="13674" y="6254"/>
                        <a:pt x="15358" y="6590"/>
                        <a:pt x="16822" y="7263"/>
                      </a:cubicBezTo>
                      <a:cubicBezTo>
                        <a:pt x="18287" y="7935"/>
                        <a:pt x="19458" y="8850"/>
                        <a:pt x="20319" y="10006"/>
                      </a:cubicBezTo>
                      <a:cubicBezTo>
                        <a:pt x="21179" y="11163"/>
                        <a:pt x="21600" y="12481"/>
                        <a:pt x="21600" y="13961"/>
                      </a:cubicBezTo>
                      <a:cubicBezTo>
                        <a:pt x="21600" y="15440"/>
                        <a:pt x="21179" y="16745"/>
                        <a:pt x="20319" y="17901"/>
                      </a:cubicBezTo>
                      <a:cubicBezTo>
                        <a:pt x="19458" y="19058"/>
                        <a:pt x="18305" y="19959"/>
                        <a:pt x="16822" y="20618"/>
                      </a:cubicBezTo>
                      <a:cubicBezTo>
                        <a:pt x="15339" y="21277"/>
                        <a:pt x="13674" y="21600"/>
                        <a:pt x="11807" y="21600"/>
                      </a:cubicBezTo>
                      <a:close/>
                      <a:moveTo>
                        <a:pt x="10727" y="18278"/>
                      </a:moveTo>
                      <a:cubicBezTo>
                        <a:pt x="12356" y="18278"/>
                        <a:pt x="13710" y="17874"/>
                        <a:pt x="14790" y="17068"/>
                      </a:cubicBezTo>
                      <a:cubicBezTo>
                        <a:pt x="15852" y="16261"/>
                        <a:pt x="16401" y="15225"/>
                        <a:pt x="16401" y="13934"/>
                      </a:cubicBezTo>
                      <a:cubicBezTo>
                        <a:pt x="16401" y="12643"/>
                        <a:pt x="15870" y="11607"/>
                        <a:pt x="14790" y="10773"/>
                      </a:cubicBezTo>
                      <a:cubicBezTo>
                        <a:pt x="13710" y="9953"/>
                        <a:pt x="12374" y="9536"/>
                        <a:pt x="10727" y="9536"/>
                      </a:cubicBezTo>
                      <a:cubicBezTo>
                        <a:pt x="9079" y="9536"/>
                        <a:pt x="7706" y="9939"/>
                        <a:pt x="6645" y="10760"/>
                      </a:cubicBezTo>
                      <a:cubicBezTo>
                        <a:pt x="5583" y="11580"/>
                        <a:pt x="5052" y="12629"/>
                        <a:pt x="5052" y="13907"/>
                      </a:cubicBezTo>
                      <a:cubicBezTo>
                        <a:pt x="5052" y="15184"/>
                        <a:pt x="5583" y="16234"/>
                        <a:pt x="6645" y="17054"/>
                      </a:cubicBezTo>
                      <a:cubicBezTo>
                        <a:pt x="7706" y="17874"/>
                        <a:pt x="9061" y="18278"/>
                        <a:pt x="10727" y="18278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anchorCtr="0" anchor="ctr" bIns="0" lIns="0" spcFirstLastPara="1" rIns="0" wrap="square" tIns="0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433" name="Google Shape;433;p39"/>
                <p:cNvSpPr/>
                <p:nvPr/>
              </p:nvSpPr>
              <p:spPr>
                <a:xfrm>
                  <a:off x="148017" y="16981"/>
                  <a:ext cx="35022" cy="41579"/>
                </a:xfrm>
                <a:custGeom>
                  <a:rect b="b" l="l" r="r" t="t"/>
                  <a:pathLst>
                    <a:path extrusionOk="0" h="21600" w="21579">
                      <a:moveTo>
                        <a:pt x="11406" y="21562"/>
                      </a:moveTo>
                      <a:cubicBezTo>
                        <a:pt x="9228" y="21562"/>
                        <a:pt x="7342" y="21259"/>
                        <a:pt x="5703" y="20672"/>
                      </a:cubicBezTo>
                      <a:cubicBezTo>
                        <a:pt x="4064" y="20085"/>
                        <a:pt x="2740" y="19252"/>
                        <a:pt x="1774" y="18211"/>
                      </a:cubicBezTo>
                      <a:cubicBezTo>
                        <a:pt x="808" y="17170"/>
                        <a:pt x="202" y="15939"/>
                        <a:pt x="0" y="14558"/>
                      </a:cubicBezTo>
                      <a:lnTo>
                        <a:pt x="6354" y="14558"/>
                      </a:lnTo>
                      <a:cubicBezTo>
                        <a:pt x="6556" y="15353"/>
                        <a:pt x="7095" y="16053"/>
                        <a:pt x="7949" y="16621"/>
                      </a:cubicBezTo>
                      <a:cubicBezTo>
                        <a:pt x="8824" y="17189"/>
                        <a:pt x="9947" y="17473"/>
                        <a:pt x="11317" y="17473"/>
                      </a:cubicBezTo>
                      <a:cubicBezTo>
                        <a:pt x="12686" y="17473"/>
                        <a:pt x="13696" y="17246"/>
                        <a:pt x="14348" y="16773"/>
                      </a:cubicBezTo>
                      <a:cubicBezTo>
                        <a:pt x="14999" y="16299"/>
                        <a:pt x="15313" y="15769"/>
                        <a:pt x="15313" y="15145"/>
                      </a:cubicBezTo>
                      <a:cubicBezTo>
                        <a:pt x="15313" y="14255"/>
                        <a:pt x="14864" y="13649"/>
                        <a:pt x="13943" y="13346"/>
                      </a:cubicBezTo>
                      <a:cubicBezTo>
                        <a:pt x="13023" y="13025"/>
                        <a:pt x="11743" y="12721"/>
                        <a:pt x="10104" y="12418"/>
                      </a:cubicBezTo>
                      <a:cubicBezTo>
                        <a:pt x="9049" y="12229"/>
                        <a:pt x="7994" y="11983"/>
                        <a:pt x="6893" y="11718"/>
                      </a:cubicBezTo>
                      <a:cubicBezTo>
                        <a:pt x="5793" y="11453"/>
                        <a:pt x="4805" y="11094"/>
                        <a:pt x="3907" y="10658"/>
                      </a:cubicBezTo>
                      <a:cubicBezTo>
                        <a:pt x="3009" y="10222"/>
                        <a:pt x="2268" y="9674"/>
                        <a:pt x="1706" y="8992"/>
                      </a:cubicBezTo>
                      <a:cubicBezTo>
                        <a:pt x="1145" y="8311"/>
                        <a:pt x="876" y="7478"/>
                        <a:pt x="876" y="6474"/>
                      </a:cubicBezTo>
                      <a:cubicBezTo>
                        <a:pt x="876" y="4657"/>
                        <a:pt x="1729" y="3105"/>
                        <a:pt x="3458" y="1874"/>
                      </a:cubicBezTo>
                      <a:cubicBezTo>
                        <a:pt x="5187" y="644"/>
                        <a:pt x="7612" y="0"/>
                        <a:pt x="10710" y="0"/>
                      </a:cubicBezTo>
                      <a:cubicBezTo>
                        <a:pt x="13606" y="0"/>
                        <a:pt x="15897" y="568"/>
                        <a:pt x="17626" y="1704"/>
                      </a:cubicBezTo>
                      <a:cubicBezTo>
                        <a:pt x="19355" y="2840"/>
                        <a:pt x="20365" y="4411"/>
                        <a:pt x="20702" y="6399"/>
                      </a:cubicBezTo>
                      <a:lnTo>
                        <a:pt x="14752" y="6399"/>
                      </a:lnTo>
                      <a:cubicBezTo>
                        <a:pt x="14393" y="4884"/>
                        <a:pt x="13023" y="4108"/>
                        <a:pt x="10665" y="4108"/>
                      </a:cubicBezTo>
                      <a:cubicBezTo>
                        <a:pt x="9476" y="4108"/>
                        <a:pt x="8577" y="4297"/>
                        <a:pt x="7926" y="4695"/>
                      </a:cubicBezTo>
                      <a:cubicBezTo>
                        <a:pt x="7297" y="5073"/>
                        <a:pt x="6960" y="5565"/>
                        <a:pt x="6960" y="6153"/>
                      </a:cubicBezTo>
                      <a:cubicBezTo>
                        <a:pt x="6960" y="6740"/>
                        <a:pt x="7432" y="7250"/>
                        <a:pt x="8398" y="7610"/>
                      </a:cubicBezTo>
                      <a:cubicBezTo>
                        <a:pt x="9341" y="7970"/>
                        <a:pt x="10620" y="8311"/>
                        <a:pt x="12192" y="8613"/>
                      </a:cubicBezTo>
                      <a:cubicBezTo>
                        <a:pt x="13898" y="8954"/>
                        <a:pt x="15470" y="9314"/>
                        <a:pt x="16885" y="9712"/>
                      </a:cubicBezTo>
                      <a:cubicBezTo>
                        <a:pt x="18322" y="10109"/>
                        <a:pt x="19445" y="10715"/>
                        <a:pt x="20297" y="11491"/>
                      </a:cubicBezTo>
                      <a:cubicBezTo>
                        <a:pt x="21151" y="12286"/>
                        <a:pt x="21578" y="13403"/>
                        <a:pt x="21578" y="14880"/>
                      </a:cubicBezTo>
                      <a:cubicBezTo>
                        <a:pt x="21600" y="16148"/>
                        <a:pt x="21219" y="17303"/>
                        <a:pt x="20387" y="18325"/>
                      </a:cubicBezTo>
                      <a:cubicBezTo>
                        <a:pt x="19557" y="19347"/>
                        <a:pt x="18389" y="20161"/>
                        <a:pt x="16840" y="20729"/>
                      </a:cubicBezTo>
                      <a:cubicBezTo>
                        <a:pt x="15290" y="21316"/>
                        <a:pt x="13472" y="21600"/>
                        <a:pt x="11384" y="2160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anchorCtr="0" anchor="ctr" bIns="0" lIns="0" spcFirstLastPara="1" rIns="0" wrap="square" tIns="0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434" name="Google Shape;434;p39"/>
                <p:cNvSpPr/>
                <p:nvPr/>
              </p:nvSpPr>
              <p:spPr>
                <a:xfrm>
                  <a:off x="190797" y="16945"/>
                  <a:ext cx="40121" cy="41542"/>
                </a:xfrm>
                <a:custGeom>
                  <a:rect b="b" l="l" r="r" t="t"/>
                  <a:pathLst>
                    <a:path extrusionOk="0" h="21600" w="21600">
                      <a:moveTo>
                        <a:pt x="11143" y="21600"/>
                      </a:moveTo>
                      <a:cubicBezTo>
                        <a:pt x="8966" y="21600"/>
                        <a:pt x="7043" y="21146"/>
                        <a:pt x="5375" y="20236"/>
                      </a:cubicBezTo>
                      <a:cubicBezTo>
                        <a:pt x="3708" y="19326"/>
                        <a:pt x="2394" y="18038"/>
                        <a:pt x="1432" y="16409"/>
                      </a:cubicBezTo>
                      <a:cubicBezTo>
                        <a:pt x="471" y="14779"/>
                        <a:pt x="0" y="12903"/>
                        <a:pt x="0" y="10800"/>
                      </a:cubicBezTo>
                      <a:cubicBezTo>
                        <a:pt x="0" y="8697"/>
                        <a:pt x="471" y="6821"/>
                        <a:pt x="1432" y="5191"/>
                      </a:cubicBezTo>
                      <a:cubicBezTo>
                        <a:pt x="2394" y="3562"/>
                        <a:pt x="3708" y="2293"/>
                        <a:pt x="5375" y="1364"/>
                      </a:cubicBezTo>
                      <a:cubicBezTo>
                        <a:pt x="7043" y="436"/>
                        <a:pt x="8966" y="0"/>
                        <a:pt x="11143" y="0"/>
                      </a:cubicBezTo>
                      <a:cubicBezTo>
                        <a:pt x="13870" y="0"/>
                        <a:pt x="16166" y="682"/>
                        <a:pt x="18029" y="2065"/>
                      </a:cubicBezTo>
                      <a:cubicBezTo>
                        <a:pt x="19893" y="3430"/>
                        <a:pt x="21090" y="5324"/>
                        <a:pt x="21600" y="7730"/>
                      </a:cubicBezTo>
                      <a:lnTo>
                        <a:pt x="15793" y="7730"/>
                      </a:lnTo>
                      <a:cubicBezTo>
                        <a:pt x="15498" y="6726"/>
                        <a:pt x="14949" y="5949"/>
                        <a:pt x="14086" y="5381"/>
                      </a:cubicBezTo>
                      <a:cubicBezTo>
                        <a:pt x="13243" y="4813"/>
                        <a:pt x="12242" y="4528"/>
                        <a:pt x="11104" y="4528"/>
                      </a:cubicBezTo>
                      <a:cubicBezTo>
                        <a:pt x="9574" y="4528"/>
                        <a:pt x="8299" y="5078"/>
                        <a:pt x="7239" y="6196"/>
                      </a:cubicBezTo>
                      <a:cubicBezTo>
                        <a:pt x="6180" y="7314"/>
                        <a:pt x="5650" y="8848"/>
                        <a:pt x="5650" y="10800"/>
                      </a:cubicBezTo>
                      <a:cubicBezTo>
                        <a:pt x="5650" y="12752"/>
                        <a:pt x="6180" y="14305"/>
                        <a:pt x="7239" y="15404"/>
                      </a:cubicBezTo>
                      <a:cubicBezTo>
                        <a:pt x="8299" y="16503"/>
                        <a:pt x="9593" y="17072"/>
                        <a:pt x="11104" y="17072"/>
                      </a:cubicBezTo>
                      <a:cubicBezTo>
                        <a:pt x="12242" y="17072"/>
                        <a:pt x="13243" y="16788"/>
                        <a:pt x="14086" y="16238"/>
                      </a:cubicBezTo>
                      <a:cubicBezTo>
                        <a:pt x="14930" y="15688"/>
                        <a:pt x="15498" y="14893"/>
                        <a:pt x="15793" y="13870"/>
                      </a:cubicBezTo>
                      <a:lnTo>
                        <a:pt x="21600" y="13870"/>
                      </a:lnTo>
                      <a:cubicBezTo>
                        <a:pt x="21090" y="16200"/>
                        <a:pt x="19893" y="18076"/>
                        <a:pt x="18029" y="19478"/>
                      </a:cubicBezTo>
                      <a:cubicBezTo>
                        <a:pt x="16166" y="20899"/>
                        <a:pt x="13870" y="21600"/>
                        <a:pt x="11143" y="2160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anchorCtr="0" anchor="ctr" bIns="0" lIns="0" spcFirstLastPara="1" rIns="0" wrap="square" tIns="0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435" name="Google Shape;435;p39"/>
                <p:cNvSpPr/>
                <p:nvPr/>
              </p:nvSpPr>
              <p:spPr>
                <a:xfrm>
                  <a:off x="239991" y="16908"/>
                  <a:ext cx="24707" cy="40631"/>
                </a:xfrm>
                <a:custGeom>
                  <a:rect b="b" l="l" r="r" t="t"/>
                  <a:pathLst>
                    <a:path extrusionOk="0" h="21600" w="21600">
                      <a:moveTo>
                        <a:pt x="31" y="21600"/>
                      </a:moveTo>
                      <a:lnTo>
                        <a:pt x="31" y="523"/>
                      </a:lnTo>
                      <a:lnTo>
                        <a:pt x="7996" y="523"/>
                      </a:lnTo>
                      <a:lnTo>
                        <a:pt x="8825" y="4475"/>
                      </a:lnTo>
                      <a:cubicBezTo>
                        <a:pt x="10067" y="3119"/>
                        <a:pt x="11788" y="2034"/>
                        <a:pt x="13954" y="1221"/>
                      </a:cubicBezTo>
                      <a:cubicBezTo>
                        <a:pt x="16120" y="407"/>
                        <a:pt x="18669" y="0"/>
                        <a:pt x="21600" y="0"/>
                      </a:cubicBezTo>
                      <a:lnTo>
                        <a:pt x="21600" y="5734"/>
                      </a:lnTo>
                      <a:lnTo>
                        <a:pt x="19083" y="5734"/>
                      </a:lnTo>
                      <a:cubicBezTo>
                        <a:pt x="17140" y="5734"/>
                        <a:pt x="15387" y="5928"/>
                        <a:pt x="13858" y="6296"/>
                      </a:cubicBezTo>
                      <a:cubicBezTo>
                        <a:pt x="12329" y="6664"/>
                        <a:pt x="11118" y="7303"/>
                        <a:pt x="10259" y="8214"/>
                      </a:cubicBezTo>
                      <a:cubicBezTo>
                        <a:pt x="9399" y="9124"/>
                        <a:pt x="8953" y="10384"/>
                        <a:pt x="8953" y="11991"/>
                      </a:cubicBezTo>
                      <a:lnTo>
                        <a:pt x="8953" y="21600"/>
                      </a:lnTo>
                      <a:lnTo>
                        <a:pt x="0" y="2160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anchorCtr="0" anchor="ctr" bIns="0" lIns="0" spcFirstLastPara="1" rIns="0" wrap="square" tIns="0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436" name="Google Shape;436;p39"/>
                <p:cNvSpPr/>
                <p:nvPr/>
              </p:nvSpPr>
              <p:spPr>
                <a:xfrm>
                  <a:off x="270819" y="-1"/>
                  <a:ext cx="12755" cy="57539"/>
                </a:xfrm>
                <a:custGeom>
                  <a:rect b="b" l="l" r="r" t="t"/>
                  <a:pathLst>
                    <a:path extrusionOk="0" h="21600" w="21600">
                      <a:moveTo>
                        <a:pt x="10800" y="4405"/>
                      </a:moveTo>
                      <a:cubicBezTo>
                        <a:pt x="7652" y="4405"/>
                        <a:pt x="5060" y="4200"/>
                        <a:pt x="3025" y="3775"/>
                      </a:cubicBezTo>
                      <a:cubicBezTo>
                        <a:pt x="987" y="3352"/>
                        <a:pt x="0" y="2832"/>
                        <a:pt x="0" y="2189"/>
                      </a:cubicBezTo>
                      <a:cubicBezTo>
                        <a:pt x="0" y="1546"/>
                        <a:pt x="987" y="1026"/>
                        <a:pt x="3025" y="616"/>
                      </a:cubicBezTo>
                      <a:cubicBezTo>
                        <a:pt x="5060" y="205"/>
                        <a:pt x="7652" y="0"/>
                        <a:pt x="10800" y="0"/>
                      </a:cubicBezTo>
                      <a:cubicBezTo>
                        <a:pt x="13947" y="0"/>
                        <a:pt x="16540" y="205"/>
                        <a:pt x="18575" y="616"/>
                      </a:cubicBezTo>
                      <a:cubicBezTo>
                        <a:pt x="20613" y="1026"/>
                        <a:pt x="21600" y="1546"/>
                        <a:pt x="21600" y="2189"/>
                      </a:cubicBezTo>
                      <a:cubicBezTo>
                        <a:pt x="21600" y="2832"/>
                        <a:pt x="20613" y="3365"/>
                        <a:pt x="18575" y="3775"/>
                      </a:cubicBezTo>
                      <a:cubicBezTo>
                        <a:pt x="16540" y="4200"/>
                        <a:pt x="13947" y="4405"/>
                        <a:pt x="10800" y="4405"/>
                      </a:cubicBezTo>
                      <a:close/>
                      <a:moveTo>
                        <a:pt x="2159" y="21600"/>
                      </a:moveTo>
                      <a:lnTo>
                        <a:pt x="2159" y="6717"/>
                      </a:lnTo>
                      <a:lnTo>
                        <a:pt x="19502" y="6717"/>
                      </a:lnTo>
                      <a:lnTo>
                        <a:pt x="19502" y="21600"/>
                      </a:lnTo>
                      <a:lnTo>
                        <a:pt x="2159" y="2160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anchorCtr="0" anchor="ctr" bIns="0" lIns="0" spcFirstLastPara="1" rIns="0" wrap="square" tIns="0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437" name="Google Shape;437;p39"/>
                <p:cNvSpPr/>
                <p:nvPr/>
              </p:nvSpPr>
              <p:spPr>
                <a:xfrm>
                  <a:off x="293010" y="16944"/>
                  <a:ext cx="43000" cy="58232"/>
                </a:xfrm>
                <a:custGeom>
                  <a:rect b="b" l="l" r="r" t="t"/>
                  <a:pathLst>
                    <a:path extrusionOk="0" h="21600" w="21600">
                      <a:moveTo>
                        <a:pt x="0" y="21573"/>
                      </a:moveTo>
                      <a:lnTo>
                        <a:pt x="0" y="351"/>
                      </a:lnTo>
                      <a:lnTo>
                        <a:pt x="4576" y="351"/>
                      </a:lnTo>
                      <a:lnTo>
                        <a:pt x="5144" y="2460"/>
                      </a:lnTo>
                      <a:cubicBezTo>
                        <a:pt x="5784" y="1811"/>
                        <a:pt x="6645" y="1230"/>
                        <a:pt x="7688" y="743"/>
                      </a:cubicBezTo>
                      <a:cubicBezTo>
                        <a:pt x="8750" y="257"/>
                        <a:pt x="10123" y="0"/>
                        <a:pt x="11807" y="0"/>
                      </a:cubicBezTo>
                      <a:cubicBezTo>
                        <a:pt x="13674" y="0"/>
                        <a:pt x="15358" y="338"/>
                        <a:pt x="16822" y="1014"/>
                      </a:cubicBezTo>
                      <a:cubicBezTo>
                        <a:pt x="18287" y="1690"/>
                        <a:pt x="19458" y="2609"/>
                        <a:pt x="20319" y="3771"/>
                      </a:cubicBezTo>
                      <a:cubicBezTo>
                        <a:pt x="21179" y="4933"/>
                        <a:pt x="21600" y="6258"/>
                        <a:pt x="21600" y="7745"/>
                      </a:cubicBezTo>
                      <a:cubicBezTo>
                        <a:pt x="21600" y="9232"/>
                        <a:pt x="21179" y="10543"/>
                        <a:pt x="20319" y="11706"/>
                      </a:cubicBezTo>
                      <a:cubicBezTo>
                        <a:pt x="19458" y="12868"/>
                        <a:pt x="18305" y="13774"/>
                        <a:pt x="16822" y="14436"/>
                      </a:cubicBezTo>
                      <a:cubicBezTo>
                        <a:pt x="15358" y="15098"/>
                        <a:pt x="13674" y="15423"/>
                        <a:pt x="11807" y="15423"/>
                      </a:cubicBezTo>
                      <a:cubicBezTo>
                        <a:pt x="10306" y="15423"/>
                        <a:pt x="8988" y="15220"/>
                        <a:pt x="7871" y="14801"/>
                      </a:cubicBezTo>
                      <a:cubicBezTo>
                        <a:pt x="6754" y="14382"/>
                        <a:pt x="5839" y="13801"/>
                        <a:pt x="5144" y="13057"/>
                      </a:cubicBezTo>
                      <a:lnTo>
                        <a:pt x="5144" y="21600"/>
                      </a:lnTo>
                      <a:lnTo>
                        <a:pt x="0" y="21600"/>
                      </a:lnTo>
                      <a:close/>
                      <a:moveTo>
                        <a:pt x="10727" y="12084"/>
                      </a:moveTo>
                      <a:cubicBezTo>
                        <a:pt x="12356" y="12084"/>
                        <a:pt x="13710" y="11679"/>
                        <a:pt x="14790" y="10867"/>
                      </a:cubicBezTo>
                      <a:cubicBezTo>
                        <a:pt x="15852" y="10056"/>
                        <a:pt x="16401" y="9016"/>
                        <a:pt x="16401" y="7718"/>
                      </a:cubicBezTo>
                      <a:cubicBezTo>
                        <a:pt x="16401" y="6421"/>
                        <a:pt x="15870" y="5380"/>
                        <a:pt x="14790" y="4542"/>
                      </a:cubicBezTo>
                      <a:cubicBezTo>
                        <a:pt x="13710" y="3703"/>
                        <a:pt x="12374" y="3298"/>
                        <a:pt x="10727" y="3298"/>
                      </a:cubicBezTo>
                      <a:cubicBezTo>
                        <a:pt x="9079" y="3298"/>
                        <a:pt x="7706" y="3703"/>
                        <a:pt x="6645" y="4528"/>
                      </a:cubicBezTo>
                      <a:cubicBezTo>
                        <a:pt x="5583" y="5353"/>
                        <a:pt x="5052" y="6407"/>
                        <a:pt x="5052" y="7691"/>
                      </a:cubicBezTo>
                      <a:cubicBezTo>
                        <a:pt x="5052" y="8975"/>
                        <a:pt x="5583" y="10029"/>
                        <a:pt x="6645" y="10854"/>
                      </a:cubicBezTo>
                      <a:cubicBezTo>
                        <a:pt x="7706" y="11679"/>
                        <a:pt x="9061" y="12084"/>
                        <a:pt x="10727" y="12084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anchorCtr="0" anchor="ctr" bIns="0" lIns="0" spcFirstLastPara="1" rIns="0" wrap="square" tIns="0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438" name="Google Shape;438;p39"/>
                <p:cNvSpPr/>
                <p:nvPr/>
              </p:nvSpPr>
              <p:spPr>
                <a:xfrm>
                  <a:off x="340673" y="7252"/>
                  <a:ext cx="27732" cy="50324"/>
                </a:xfrm>
                <a:custGeom>
                  <a:rect b="b" l="l" r="r" t="t"/>
                  <a:pathLst>
                    <a:path extrusionOk="0" h="21600" w="21600">
                      <a:moveTo>
                        <a:pt x="15979" y="21585"/>
                      </a:moveTo>
                      <a:cubicBezTo>
                        <a:pt x="12744" y="21585"/>
                        <a:pt x="10161" y="21146"/>
                        <a:pt x="8203" y="20286"/>
                      </a:cubicBezTo>
                      <a:cubicBezTo>
                        <a:pt x="6245" y="19411"/>
                        <a:pt x="5279" y="17878"/>
                        <a:pt x="5279" y="15656"/>
                      </a:cubicBezTo>
                      <a:lnTo>
                        <a:pt x="5279" y="8243"/>
                      </a:lnTo>
                      <a:lnTo>
                        <a:pt x="0" y="8243"/>
                      </a:lnTo>
                      <a:lnTo>
                        <a:pt x="0" y="4567"/>
                      </a:lnTo>
                      <a:lnTo>
                        <a:pt x="5279" y="4567"/>
                      </a:lnTo>
                      <a:lnTo>
                        <a:pt x="6216" y="0"/>
                      </a:lnTo>
                      <a:lnTo>
                        <a:pt x="13255" y="0"/>
                      </a:lnTo>
                      <a:lnTo>
                        <a:pt x="13255" y="4567"/>
                      </a:lnTo>
                      <a:lnTo>
                        <a:pt x="21600" y="4567"/>
                      </a:lnTo>
                      <a:lnTo>
                        <a:pt x="21600" y="8243"/>
                      </a:lnTo>
                      <a:lnTo>
                        <a:pt x="13255" y="8243"/>
                      </a:lnTo>
                      <a:lnTo>
                        <a:pt x="13255" y="15688"/>
                      </a:lnTo>
                      <a:cubicBezTo>
                        <a:pt x="13255" y="16517"/>
                        <a:pt x="13567" y="17080"/>
                        <a:pt x="14220" y="17393"/>
                      </a:cubicBezTo>
                      <a:cubicBezTo>
                        <a:pt x="14873" y="17706"/>
                        <a:pt x="15979" y="17862"/>
                        <a:pt x="17541" y="17862"/>
                      </a:cubicBezTo>
                      <a:lnTo>
                        <a:pt x="21401" y="17862"/>
                      </a:lnTo>
                      <a:lnTo>
                        <a:pt x="21401" y="21600"/>
                      </a:lnTo>
                      <a:lnTo>
                        <a:pt x="15979" y="2160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anchorCtr="0" anchor="ctr" bIns="0" lIns="0" spcFirstLastPara="1" rIns="0" wrap="square" tIns="0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439" name="Google Shape;439;p39"/>
                <p:cNvSpPr/>
                <p:nvPr/>
              </p:nvSpPr>
              <p:spPr>
                <a:xfrm>
                  <a:off x="376311" y="-1"/>
                  <a:ext cx="12755" cy="57539"/>
                </a:xfrm>
                <a:custGeom>
                  <a:rect b="b" l="l" r="r" t="t"/>
                  <a:pathLst>
                    <a:path extrusionOk="0" h="21600" w="21600">
                      <a:moveTo>
                        <a:pt x="10800" y="4405"/>
                      </a:moveTo>
                      <a:cubicBezTo>
                        <a:pt x="7652" y="4405"/>
                        <a:pt x="5060" y="4200"/>
                        <a:pt x="3025" y="3775"/>
                      </a:cubicBezTo>
                      <a:cubicBezTo>
                        <a:pt x="987" y="3352"/>
                        <a:pt x="0" y="2832"/>
                        <a:pt x="0" y="2189"/>
                      </a:cubicBezTo>
                      <a:cubicBezTo>
                        <a:pt x="0" y="1546"/>
                        <a:pt x="987" y="1026"/>
                        <a:pt x="3025" y="616"/>
                      </a:cubicBezTo>
                      <a:cubicBezTo>
                        <a:pt x="5060" y="205"/>
                        <a:pt x="7652" y="0"/>
                        <a:pt x="10800" y="0"/>
                      </a:cubicBezTo>
                      <a:cubicBezTo>
                        <a:pt x="13947" y="0"/>
                        <a:pt x="16540" y="205"/>
                        <a:pt x="18575" y="616"/>
                      </a:cubicBezTo>
                      <a:cubicBezTo>
                        <a:pt x="20613" y="1026"/>
                        <a:pt x="21600" y="1546"/>
                        <a:pt x="21600" y="2189"/>
                      </a:cubicBezTo>
                      <a:cubicBezTo>
                        <a:pt x="21600" y="2832"/>
                        <a:pt x="20613" y="3365"/>
                        <a:pt x="18575" y="3775"/>
                      </a:cubicBezTo>
                      <a:cubicBezTo>
                        <a:pt x="16540" y="4200"/>
                        <a:pt x="13947" y="4405"/>
                        <a:pt x="10800" y="4405"/>
                      </a:cubicBezTo>
                      <a:close/>
                      <a:moveTo>
                        <a:pt x="2159" y="21600"/>
                      </a:moveTo>
                      <a:lnTo>
                        <a:pt x="2159" y="6717"/>
                      </a:lnTo>
                      <a:lnTo>
                        <a:pt x="19502" y="6717"/>
                      </a:lnTo>
                      <a:lnTo>
                        <a:pt x="19502" y="21600"/>
                      </a:lnTo>
                      <a:lnTo>
                        <a:pt x="2159" y="2160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anchorCtr="0" anchor="ctr" bIns="0" lIns="0" spcFirstLastPara="1" rIns="0" wrap="square" tIns="0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440" name="Google Shape;440;p39"/>
                <p:cNvSpPr/>
                <p:nvPr/>
              </p:nvSpPr>
              <p:spPr>
                <a:xfrm>
                  <a:off x="397228" y="16945"/>
                  <a:ext cx="40631" cy="41542"/>
                </a:xfrm>
                <a:custGeom>
                  <a:rect b="b" l="l" r="r" t="t"/>
                  <a:pathLst>
                    <a:path extrusionOk="0" h="21600" w="21600">
                      <a:moveTo>
                        <a:pt x="10790" y="21600"/>
                      </a:moveTo>
                      <a:cubicBezTo>
                        <a:pt x="8756" y="21600"/>
                        <a:pt x="6916" y="21146"/>
                        <a:pt x="5289" y="20236"/>
                      </a:cubicBezTo>
                      <a:cubicBezTo>
                        <a:pt x="3661" y="19326"/>
                        <a:pt x="2364" y="18057"/>
                        <a:pt x="1414" y="16427"/>
                      </a:cubicBezTo>
                      <a:cubicBezTo>
                        <a:pt x="465" y="14798"/>
                        <a:pt x="0" y="12922"/>
                        <a:pt x="0" y="10800"/>
                      </a:cubicBezTo>
                      <a:cubicBezTo>
                        <a:pt x="0" y="8678"/>
                        <a:pt x="484" y="6783"/>
                        <a:pt x="1453" y="5173"/>
                      </a:cubicBezTo>
                      <a:cubicBezTo>
                        <a:pt x="2422" y="3562"/>
                        <a:pt x="3720" y="2293"/>
                        <a:pt x="5347" y="1364"/>
                      </a:cubicBezTo>
                      <a:cubicBezTo>
                        <a:pt x="6974" y="455"/>
                        <a:pt x="8814" y="0"/>
                        <a:pt x="10848" y="0"/>
                      </a:cubicBezTo>
                      <a:cubicBezTo>
                        <a:pt x="12882" y="0"/>
                        <a:pt x="14684" y="455"/>
                        <a:pt x="16311" y="1364"/>
                      </a:cubicBezTo>
                      <a:cubicBezTo>
                        <a:pt x="17939" y="2274"/>
                        <a:pt x="19237" y="3543"/>
                        <a:pt x="20186" y="5173"/>
                      </a:cubicBezTo>
                      <a:cubicBezTo>
                        <a:pt x="21135" y="6802"/>
                        <a:pt x="21600" y="8678"/>
                        <a:pt x="21600" y="10800"/>
                      </a:cubicBezTo>
                      <a:cubicBezTo>
                        <a:pt x="21600" y="12922"/>
                        <a:pt x="21135" y="14817"/>
                        <a:pt x="20186" y="16427"/>
                      </a:cubicBezTo>
                      <a:cubicBezTo>
                        <a:pt x="19237" y="18038"/>
                        <a:pt x="17939" y="19307"/>
                        <a:pt x="16292" y="20236"/>
                      </a:cubicBezTo>
                      <a:cubicBezTo>
                        <a:pt x="14645" y="21146"/>
                        <a:pt x="12824" y="21600"/>
                        <a:pt x="10810" y="21600"/>
                      </a:cubicBezTo>
                      <a:close/>
                      <a:moveTo>
                        <a:pt x="10790" y="16996"/>
                      </a:moveTo>
                      <a:cubicBezTo>
                        <a:pt x="12205" y="16996"/>
                        <a:pt x="13444" y="16484"/>
                        <a:pt x="14491" y="15442"/>
                      </a:cubicBezTo>
                      <a:cubicBezTo>
                        <a:pt x="15537" y="14400"/>
                        <a:pt x="16060" y="12866"/>
                        <a:pt x="16060" y="10819"/>
                      </a:cubicBezTo>
                      <a:cubicBezTo>
                        <a:pt x="16060" y="8773"/>
                        <a:pt x="15537" y="7219"/>
                        <a:pt x="14491" y="6177"/>
                      </a:cubicBezTo>
                      <a:cubicBezTo>
                        <a:pt x="13444" y="5135"/>
                        <a:pt x="12224" y="4623"/>
                        <a:pt x="10829" y="4623"/>
                      </a:cubicBezTo>
                      <a:cubicBezTo>
                        <a:pt x="9434" y="4623"/>
                        <a:pt x="8137" y="5135"/>
                        <a:pt x="7110" y="6177"/>
                      </a:cubicBezTo>
                      <a:cubicBezTo>
                        <a:pt x="6083" y="7219"/>
                        <a:pt x="5560" y="8754"/>
                        <a:pt x="5560" y="10819"/>
                      </a:cubicBezTo>
                      <a:cubicBezTo>
                        <a:pt x="5560" y="12884"/>
                        <a:pt x="6083" y="14419"/>
                        <a:pt x="7110" y="15442"/>
                      </a:cubicBezTo>
                      <a:cubicBezTo>
                        <a:pt x="8137" y="16484"/>
                        <a:pt x="9376" y="16996"/>
                        <a:pt x="10790" y="16996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anchorCtr="0" anchor="ctr" bIns="0" lIns="0" spcFirstLastPara="1" rIns="0" wrap="square" tIns="0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441" name="Google Shape;441;p39"/>
                <p:cNvSpPr/>
                <p:nvPr/>
              </p:nvSpPr>
              <p:spPr>
                <a:xfrm>
                  <a:off x="446931" y="16945"/>
                  <a:ext cx="38882" cy="40595"/>
                </a:xfrm>
                <a:custGeom>
                  <a:rect b="b" l="l" r="r" t="t"/>
                  <a:pathLst>
                    <a:path extrusionOk="0" h="21600" w="21600">
                      <a:moveTo>
                        <a:pt x="0" y="21600"/>
                      </a:moveTo>
                      <a:lnTo>
                        <a:pt x="0" y="504"/>
                      </a:lnTo>
                      <a:lnTo>
                        <a:pt x="5020" y="504"/>
                      </a:lnTo>
                      <a:lnTo>
                        <a:pt x="5466" y="4072"/>
                      </a:lnTo>
                      <a:cubicBezTo>
                        <a:pt x="6154" y="2831"/>
                        <a:pt x="7126" y="1822"/>
                        <a:pt x="8421" y="1105"/>
                      </a:cubicBezTo>
                      <a:cubicBezTo>
                        <a:pt x="9717" y="368"/>
                        <a:pt x="11235" y="0"/>
                        <a:pt x="12976" y="0"/>
                      </a:cubicBezTo>
                      <a:cubicBezTo>
                        <a:pt x="15689" y="0"/>
                        <a:pt x="17815" y="814"/>
                        <a:pt x="19333" y="2463"/>
                      </a:cubicBezTo>
                      <a:cubicBezTo>
                        <a:pt x="20851" y="4110"/>
                        <a:pt x="21600" y="6515"/>
                        <a:pt x="21600" y="9695"/>
                      </a:cubicBezTo>
                      <a:lnTo>
                        <a:pt x="21600" y="21600"/>
                      </a:lnTo>
                      <a:lnTo>
                        <a:pt x="15912" y="21600"/>
                      </a:lnTo>
                      <a:lnTo>
                        <a:pt x="15912" y="10199"/>
                      </a:lnTo>
                      <a:cubicBezTo>
                        <a:pt x="15912" y="8376"/>
                        <a:pt x="15527" y="7000"/>
                        <a:pt x="14758" y="6030"/>
                      </a:cubicBezTo>
                      <a:cubicBezTo>
                        <a:pt x="13989" y="5061"/>
                        <a:pt x="12794" y="4576"/>
                        <a:pt x="11154" y="4576"/>
                      </a:cubicBezTo>
                      <a:cubicBezTo>
                        <a:pt x="9515" y="4576"/>
                        <a:pt x="8239" y="5119"/>
                        <a:pt x="7227" y="6185"/>
                      </a:cubicBezTo>
                      <a:cubicBezTo>
                        <a:pt x="6215" y="7251"/>
                        <a:pt x="5689" y="8764"/>
                        <a:pt x="5689" y="10683"/>
                      </a:cubicBezTo>
                      <a:lnTo>
                        <a:pt x="5689" y="21561"/>
                      </a:lnTo>
                      <a:lnTo>
                        <a:pt x="0" y="21561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anchorCtr="0" anchor="ctr" bIns="0" lIns="0" spcFirstLastPara="1" rIns="0" wrap="square" tIns="0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442" name="Google Shape;442;p39"/>
                <p:cNvSpPr/>
                <p:nvPr/>
              </p:nvSpPr>
              <p:spPr>
                <a:xfrm>
                  <a:off x="493355" y="16981"/>
                  <a:ext cx="35022" cy="41579"/>
                </a:xfrm>
                <a:custGeom>
                  <a:rect b="b" l="l" r="r" t="t"/>
                  <a:pathLst>
                    <a:path extrusionOk="0" h="21600" w="21579">
                      <a:moveTo>
                        <a:pt x="11406" y="21562"/>
                      </a:moveTo>
                      <a:cubicBezTo>
                        <a:pt x="9228" y="21562"/>
                        <a:pt x="7342" y="21259"/>
                        <a:pt x="5703" y="20672"/>
                      </a:cubicBezTo>
                      <a:cubicBezTo>
                        <a:pt x="4064" y="20085"/>
                        <a:pt x="2740" y="19252"/>
                        <a:pt x="1774" y="18211"/>
                      </a:cubicBezTo>
                      <a:cubicBezTo>
                        <a:pt x="808" y="17170"/>
                        <a:pt x="202" y="15939"/>
                        <a:pt x="0" y="14558"/>
                      </a:cubicBezTo>
                      <a:lnTo>
                        <a:pt x="6354" y="14558"/>
                      </a:lnTo>
                      <a:cubicBezTo>
                        <a:pt x="6557" y="15353"/>
                        <a:pt x="7095" y="16053"/>
                        <a:pt x="7949" y="16621"/>
                      </a:cubicBezTo>
                      <a:cubicBezTo>
                        <a:pt x="8824" y="17189"/>
                        <a:pt x="9947" y="17473"/>
                        <a:pt x="11317" y="17473"/>
                      </a:cubicBezTo>
                      <a:cubicBezTo>
                        <a:pt x="12686" y="17473"/>
                        <a:pt x="13696" y="17246"/>
                        <a:pt x="14348" y="16773"/>
                      </a:cubicBezTo>
                      <a:cubicBezTo>
                        <a:pt x="14999" y="16299"/>
                        <a:pt x="15313" y="15769"/>
                        <a:pt x="15313" y="15145"/>
                      </a:cubicBezTo>
                      <a:cubicBezTo>
                        <a:pt x="15313" y="14255"/>
                        <a:pt x="14864" y="13649"/>
                        <a:pt x="13943" y="13346"/>
                      </a:cubicBezTo>
                      <a:cubicBezTo>
                        <a:pt x="13023" y="13025"/>
                        <a:pt x="11743" y="12721"/>
                        <a:pt x="10104" y="12418"/>
                      </a:cubicBezTo>
                      <a:cubicBezTo>
                        <a:pt x="9049" y="12229"/>
                        <a:pt x="7994" y="11983"/>
                        <a:pt x="6893" y="11718"/>
                      </a:cubicBezTo>
                      <a:cubicBezTo>
                        <a:pt x="5793" y="11453"/>
                        <a:pt x="4805" y="11094"/>
                        <a:pt x="3907" y="10658"/>
                      </a:cubicBezTo>
                      <a:cubicBezTo>
                        <a:pt x="3009" y="10222"/>
                        <a:pt x="2268" y="9674"/>
                        <a:pt x="1706" y="8992"/>
                      </a:cubicBezTo>
                      <a:cubicBezTo>
                        <a:pt x="1145" y="8311"/>
                        <a:pt x="876" y="7478"/>
                        <a:pt x="876" y="6474"/>
                      </a:cubicBezTo>
                      <a:cubicBezTo>
                        <a:pt x="876" y="4657"/>
                        <a:pt x="1729" y="3105"/>
                        <a:pt x="3458" y="1874"/>
                      </a:cubicBezTo>
                      <a:cubicBezTo>
                        <a:pt x="5187" y="644"/>
                        <a:pt x="7612" y="0"/>
                        <a:pt x="10710" y="0"/>
                      </a:cubicBezTo>
                      <a:cubicBezTo>
                        <a:pt x="13606" y="0"/>
                        <a:pt x="15897" y="568"/>
                        <a:pt x="17626" y="1704"/>
                      </a:cubicBezTo>
                      <a:cubicBezTo>
                        <a:pt x="19355" y="2840"/>
                        <a:pt x="20365" y="4411"/>
                        <a:pt x="20702" y="6399"/>
                      </a:cubicBezTo>
                      <a:lnTo>
                        <a:pt x="14752" y="6399"/>
                      </a:lnTo>
                      <a:cubicBezTo>
                        <a:pt x="14393" y="4884"/>
                        <a:pt x="13023" y="4108"/>
                        <a:pt x="10665" y="4108"/>
                      </a:cubicBezTo>
                      <a:cubicBezTo>
                        <a:pt x="9476" y="4108"/>
                        <a:pt x="8577" y="4297"/>
                        <a:pt x="7926" y="4695"/>
                      </a:cubicBezTo>
                      <a:cubicBezTo>
                        <a:pt x="7297" y="5073"/>
                        <a:pt x="6960" y="5565"/>
                        <a:pt x="6960" y="6153"/>
                      </a:cubicBezTo>
                      <a:cubicBezTo>
                        <a:pt x="6960" y="6740"/>
                        <a:pt x="7432" y="7250"/>
                        <a:pt x="8398" y="7610"/>
                      </a:cubicBezTo>
                      <a:cubicBezTo>
                        <a:pt x="9341" y="7970"/>
                        <a:pt x="10620" y="8311"/>
                        <a:pt x="12192" y="8613"/>
                      </a:cubicBezTo>
                      <a:cubicBezTo>
                        <a:pt x="13898" y="8954"/>
                        <a:pt x="15470" y="9314"/>
                        <a:pt x="16885" y="9712"/>
                      </a:cubicBezTo>
                      <a:cubicBezTo>
                        <a:pt x="18322" y="10109"/>
                        <a:pt x="19445" y="10715"/>
                        <a:pt x="20298" y="11491"/>
                      </a:cubicBezTo>
                      <a:cubicBezTo>
                        <a:pt x="21151" y="12286"/>
                        <a:pt x="21578" y="13403"/>
                        <a:pt x="21578" y="14880"/>
                      </a:cubicBezTo>
                      <a:cubicBezTo>
                        <a:pt x="21600" y="16148"/>
                        <a:pt x="21219" y="17303"/>
                        <a:pt x="20387" y="18325"/>
                      </a:cubicBezTo>
                      <a:cubicBezTo>
                        <a:pt x="19557" y="19347"/>
                        <a:pt x="18389" y="20161"/>
                        <a:pt x="16840" y="20729"/>
                      </a:cubicBezTo>
                      <a:cubicBezTo>
                        <a:pt x="15290" y="21316"/>
                        <a:pt x="13472" y="21600"/>
                        <a:pt x="11384" y="2160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anchorCtr="0" anchor="ctr" bIns="0" lIns="0" spcFirstLastPara="1" rIns="0" wrap="square" tIns="0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443" name="Google Shape;443;p39"/>
              <p:cNvGrpSpPr/>
              <p:nvPr/>
            </p:nvGrpSpPr>
            <p:grpSpPr>
              <a:xfrm>
                <a:off x="2331" y="91099"/>
                <a:ext cx="304383" cy="75287"/>
                <a:chOff x="0" y="0"/>
                <a:chExt cx="304382" cy="75285"/>
              </a:xfrm>
            </p:grpSpPr>
            <p:sp>
              <p:nvSpPr>
                <p:cNvPr id="444" name="Google Shape;444;p39"/>
                <p:cNvSpPr/>
                <p:nvPr/>
              </p:nvSpPr>
              <p:spPr>
                <a:xfrm>
                  <a:off x="0" y="17053"/>
                  <a:ext cx="43000" cy="58232"/>
                </a:xfrm>
                <a:custGeom>
                  <a:rect b="b" l="l" r="r" t="t"/>
                  <a:pathLst>
                    <a:path extrusionOk="0" h="21600" w="21600">
                      <a:moveTo>
                        <a:pt x="0" y="21573"/>
                      </a:moveTo>
                      <a:lnTo>
                        <a:pt x="0" y="351"/>
                      </a:lnTo>
                      <a:lnTo>
                        <a:pt x="4576" y="351"/>
                      </a:lnTo>
                      <a:lnTo>
                        <a:pt x="5144" y="2460"/>
                      </a:lnTo>
                      <a:cubicBezTo>
                        <a:pt x="5784" y="1811"/>
                        <a:pt x="6626" y="1230"/>
                        <a:pt x="7688" y="743"/>
                      </a:cubicBezTo>
                      <a:cubicBezTo>
                        <a:pt x="8750" y="257"/>
                        <a:pt x="10123" y="0"/>
                        <a:pt x="11807" y="0"/>
                      </a:cubicBezTo>
                      <a:cubicBezTo>
                        <a:pt x="13674" y="0"/>
                        <a:pt x="15358" y="338"/>
                        <a:pt x="16822" y="1014"/>
                      </a:cubicBezTo>
                      <a:cubicBezTo>
                        <a:pt x="18287" y="1690"/>
                        <a:pt x="19458" y="2609"/>
                        <a:pt x="20319" y="3771"/>
                      </a:cubicBezTo>
                      <a:cubicBezTo>
                        <a:pt x="21179" y="4933"/>
                        <a:pt x="21600" y="6258"/>
                        <a:pt x="21600" y="7745"/>
                      </a:cubicBezTo>
                      <a:cubicBezTo>
                        <a:pt x="21600" y="9232"/>
                        <a:pt x="21179" y="10543"/>
                        <a:pt x="20319" y="11706"/>
                      </a:cubicBezTo>
                      <a:cubicBezTo>
                        <a:pt x="19458" y="12868"/>
                        <a:pt x="18305" y="13774"/>
                        <a:pt x="16822" y="14436"/>
                      </a:cubicBezTo>
                      <a:cubicBezTo>
                        <a:pt x="15358" y="15098"/>
                        <a:pt x="13674" y="15423"/>
                        <a:pt x="11807" y="15423"/>
                      </a:cubicBezTo>
                      <a:cubicBezTo>
                        <a:pt x="10306" y="15423"/>
                        <a:pt x="9006" y="15220"/>
                        <a:pt x="7871" y="14801"/>
                      </a:cubicBezTo>
                      <a:cubicBezTo>
                        <a:pt x="6736" y="14382"/>
                        <a:pt x="5839" y="13801"/>
                        <a:pt x="5144" y="13057"/>
                      </a:cubicBezTo>
                      <a:lnTo>
                        <a:pt x="5144" y="21600"/>
                      </a:lnTo>
                      <a:lnTo>
                        <a:pt x="0" y="21600"/>
                      </a:lnTo>
                      <a:close/>
                      <a:moveTo>
                        <a:pt x="10727" y="12084"/>
                      </a:moveTo>
                      <a:cubicBezTo>
                        <a:pt x="12356" y="12084"/>
                        <a:pt x="13710" y="11679"/>
                        <a:pt x="14790" y="10868"/>
                      </a:cubicBezTo>
                      <a:cubicBezTo>
                        <a:pt x="15852" y="10056"/>
                        <a:pt x="16401" y="9016"/>
                        <a:pt x="16401" y="7718"/>
                      </a:cubicBezTo>
                      <a:cubicBezTo>
                        <a:pt x="16401" y="6421"/>
                        <a:pt x="15870" y="5380"/>
                        <a:pt x="14790" y="4542"/>
                      </a:cubicBezTo>
                      <a:cubicBezTo>
                        <a:pt x="13710" y="3717"/>
                        <a:pt x="12374" y="3298"/>
                        <a:pt x="10727" y="3298"/>
                      </a:cubicBezTo>
                      <a:cubicBezTo>
                        <a:pt x="9079" y="3298"/>
                        <a:pt x="7706" y="3703"/>
                        <a:pt x="6645" y="4528"/>
                      </a:cubicBezTo>
                      <a:cubicBezTo>
                        <a:pt x="5583" y="5353"/>
                        <a:pt x="5052" y="6407"/>
                        <a:pt x="5052" y="7691"/>
                      </a:cubicBezTo>
                      <a:cubicBezTo>
                        <a:pt x="5052" y="8975"/>
                        <a:pt x="5583" y="10029"/>
                        <a:pt x="6645" y="10854"/>
                      </a:cubicBezTo>
                      <a:cubicBezTo>
                        <a:pt x="7706" y="11679"/>
                        <a:pt x="9061" y="12084"/>
                        <a:pt x="10727" y="12084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anchorCtr="0" anchor="ctr" bIns="0" lIns="0" spcFirstLastPara="1" rIns="0" wrap="square" tIns="0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445" name="Google Shape;445;p39"/>
                <p:cNvSpPr/>
                <p:nvPr/>
              </p:nvSpPr>
              <p:spPr>
                <a:xfrm>
                  <a:off x="52036" y="16981"/>
                  <a:ext cx="24707" cy="40631"/>
                </a:xfrm>
                <a:custGeom>
                  <a:rect b="b" l="l" r="r" t="t"/>
                  <a:pathLst>
                    <a:path extrusionOk="0" h="21600" w="21600">
                      <a:moveTo>
                        <a:pt x="31" y="21600"/>
                      </a:moveTo>
                      <a:lnTo>
                        <a:pt x="31" y="523"/>
                      </a:lnTo>
                      <a:lnTo>
                        <a:pt x="7996" y="523"/>
                      </a:lnTo>
                      <a:lnTo>
                        <a:pt x="8825" y="4475"/>
                      </a:lnTo>
                      <a:cubicBezTo>
                        <a:pt x="10067" y="3119"/>
                        <a:pt x="11788" y="2034"/>
                        <a:pt x="13954" y="1221"/>
                      </a:cubicBezTo>
                      <a:cubicBezTo>
                        <a:pt x="16120" y="407"/>
                        <a:pt x="18669" y="0"/>
                        <a:pt x="21600" y="0"/>
                      </a:cubicBezTo>
                      <a:lnTo>
                        <a:pt x="21600" y="5734"/>
                      </a:lnTo>
                      <a:lnTo>
                        <a:pt x="19083" y="5734"/>
                      </a:lnTo>
                      <a:cubicBezTo>
                        <a:pt x="17140" y="5734"/>
                        <a:pt x="15387" y="5928"/>
                        <a:pt x="13858" y="6296"/>
                      </a:cubicBezTo>
                      <a:cubicBezTo>
                        <a:pt x="12329" y="6664"/>
                        <a:pt x="11118" y="7303"/>
                        <a:pt x="10259" y="8214"/>
                      </a:cubicBezTo>
                      <a:cubicBezTo>
                        <a:pt x="9399" y="9124"/>
                        <a:pt x="8953" y="10384"/>
                        <a:pt x="8953" y="11991"/>
                      </a:cubicBezTo>
                      <a:lnTo>
                        <a:pt x="8953" y="21600"/>
                      </a:lnTo>
                      <a:lnTo>
                        <a:pt x="0" y="2160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anchorCtr="0" anchor="ctr" bIns="0" lIns="0" spcFirstLastPara="1" rIns="0" wrap="square" tIns="0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446" name="Google Shape;446;p39"/>
                <p:cNvSpPr/>
                <p:nvPr/>
              </p:nvSpPr>
              <p:spPr>
                <a:xfrm>
                  <a:off x="81734" y="17018"/>
                  <a:ext cx="40631" cy="41542"/>
                </a:xfrm>
                <a:custGeom>
                  <a:rect b="b" l="l" r="r" t="t"/>
                  <a:pathLst>
                    <a:path extrusionOk="0" h="21600" w="21600">
                      <a:moveTo>
                        <a:pt x="10790" y="21600"/>
                      </a:moveTo>
                      <a:cubicBezTo>
                        <a:pt x="8756" y="21600"/>
                        <a:pt x="6916" y="21146"/>
                        <a:pt x="5289" y="20236"/>
                      </a:cubicBezTo>
                      <a:cubicBezTo>
                        <a:pt x="3661" y="19326"/>
                        <a:pt x="2364" y="18057"/>
                        <a:pt x="1414" y="16427"/>
                      </a:cubicBezTo>
                      <a:cubicBezTo>
                        <a:pt x="465" y="14798"/>
                        <a:pt x="0" y="12922"/>
                        <a:pt x="0" y="10800"/>
                      </a:cubicBezTo>
                      <a:cubicBezTo>
                        <a:pt x="0" y="8678"/>
                        <a:pt x="484" y="6783"/>
                        <a:pt x="1453" y="5173"/>
                      </a:cubicBezTo>
                      <a:cubicBezTo>
                        <a:pt x="2422" y="3543"/>
                        <a:pt x="3719" y="2293"/>
                        <a:pt x="5347" y="1364"/>
                      </a:cubicBezTo>
                      <a:cubicBezTo>
                        <a:pt x="6974" y="436"/>
                        <a:pt x="8814" y="0"/>
                        <a:pt x="10848" y="0"/>
                      </a:cubicBezTo>
                      <a:cubicBezTo>
                        <a:pt x="12882" y="0"/>
                        <a:pt x="14684" y="455"/>
                        <a:pt x="16311" y="1364"/>
                      </a:cubicBezTo>
                      <a:cubicBezTo>
                        <a:pt x="17939" y="2274"/>
                        <a:pt x="19237" y="3543"/>
                        <a:pt x="20186" y="5173"/>
                      </a:cubicBezTo>
                      <a:cubicBezTo>
                        <a:pt x="21135" y="6802"/>
                        <a:pt x="21600" y="8678"/>
                        <a:pt x="21600" y="10800"/>
                      </a:cubicBezTo>
                      <a:cubicBezTo>
                        <a:pt x="21600" y="12922"/>
                        <a:pt x="21135" y="14817"/>
                        <a:pt x="20186" y="16427"/>
                      </a:cubicBezTo>
                      <a:cubicBezTo>
                        <a:pt x="19237" y="18038"/>
                        <a:pt x="17939" y="19307"/>
                        <a:pt x="16292" y="20236"/>
                      </a:cubicBezTo>
                      <a:cubicBezTo>
                        <a:pt x="14645" y="21146"/>
                        <a:pt x="12824" y="21600"/>
                        <a:pt x="10810" y="21600"/>
                      </a:cubicBezTo>
                      <a:close/>
                      <a:moveTo>
                        <a:pt x="10790" y="16996"/>
                      </a:moveTo>
                      <a:cubicBezTo>
                        <a:pt x="12205" y="16996"/>
                        <a:pt x="13444" y="16484"/>
                        <a:pt x="14491" y="15442"/>
                      </a:cubicBezTo>
                      <a:cubicBezTo>
                        <a:pt x="15537" y="14400"/>
                        <a:pt x="16060" y="12866"/>
                        <a:pt x="16060" y="10819"/>
                      </a:cubicBezTo>
                      <a:cubicBezTo>
                        <a:pt x="16060" y="8773"/>
                        <a:pt x="15537" y="7219"/>
                        <a:pt x="14491" y="6177"/>
                      </a:cubicBezTo>
                      <a:cubicBezTo>
                        <a:pt x="13444" y="5135"/>
                        <a:pt x="12224" y="4623"/>
                        <a:pt x="10829" y="4623"/>
                      </a:cubicBezTo>
                      <a:cubicBezTo>
                        <a:pt x="9434" y="4623"/>
                        <a:pt x="8156" y="5135"/>
                        <a:pt x="7109" y="6177"/>
                      </a:cubicBezTo>
                      <a:cubicBezTo>
                        <a:pt x="6064" y="7219"/>
                        <a:pt x="5560" y="8754"/>
                        <a:pt x="5560" y="10819"/>
                      </a:cubicBezTo>
                      <a:cubicBezTo>
                        <a:pt x="5560" y="12884"/>
                        <a:pt x="6083" y="14419"/>
                        <a:pt x="7109" y="15442"/>
                      </a:cubicBezTo>
                      <a:cubicBezTo>
                        <a:pt x="8137" y="16465"/>
                        <a:pt x="9376" y="16996"/>
                        <a:pt x="10790" y="16996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anchorCtr="0" anchor="ctr" bIns="0" lIns="0" spcFirstLastPara="1" rIns="0" wrap="square" tIns="0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447" name="Google Shape;447;p39"/>
                <p:cNvSpPr/>
                <p:nvPr/>
              </p:nvSpPr>
              <p:spPr>
                <a:xfrm>
                  <a:off x="130163" y="0"/>
                  <a:ext cx="43000" cy="58560"/>
                </a:xfrm>
                <a:custGeom>
                  <a:rect b="b" l="l" r="r" t="t"/>
                  <a:pathLst>
                    <a:path extrusionOk="0" h="21600" w="21600">
                      <a:moveTo>
                        <a:pt x="9793" y="21600"/>
                      </a:moveTo>
                      <a:cubicBezTo>
                        <a:pt x="7926" y="21600"/>
                        <a:pt x="6242" y="21264"/>
                        <a:pt x="4778" y="20592"/>
                      </a:cubicBezTo>
                      <a:cubicBezTo>
                        <a:pt x="3313" y="19920"/>
                        <a:pt x="2141" y="19006"/>
                        <a:pt x="1281" y="17850"/>
                      </a:cubicBezTo>
                      <a:cubicBezTo>
                        <a:pt x="421" y="16694"/>
                        <a:pt x="0" y="15377"/>
                        <a:pt x="0" y="13898"/>
                      </a:cubicBezTo>
                      <a:cubicBezTo>
                        <a:pt x="0" y="12419"/>
                        <a:pt x="421" y="11116"/>
                        <a:pt x="1281" y="9960"/>
                      </a:cubicBezTo>
                      <a:cubicBezTo>
                        <a:pt x="2141" y="8804"/>
                        <a:pt x="3295" y="7903"/>
                        <a:pt x="4778" y="7245"/>
                      </a:cubicBezTo>
                      <a:cubicBezTo>
                        <a:pt x="6242" y="6586"/>
                        <a:pt x="7926" y="6250"/>
                        <a:pt x="9793" y="6250"/>
                      </a:cubicBezTo>
                      <a:cubicBezTo>
                        <a:pt x="11294" y="6250"/>
                        <a:pt x="12594" y="6452"/>
                        <a:pt x="13729" y="6869"/>
                      </a:cubicBezTo>
                      <a:cubicBezTo>
                        <a:pt x="14846" y="7285"/>
                        <a:pt x="15761" y="7863"/>
                        <a:pt x="16456" y="8602"/>
                      </a:cubicBezTo>
                      <a:lnTo>
                        <a:pt x="16456" y="0"/>
                      </a:lnTo>
                      <a:lnTo>
                        <a:pt x="21600" y="0"/>
                      </a:lnTo>
                      <a:lnTo>
                        <a:pt x="21600" y="21223"/>
                      </a:lnTo>
                      <a:lnTo>
                        <a:pt x="17024" y="21223"/>
                      </a:lnTo>
                      <a:lnTo>
                        <a:pt x="16456" y="19127"/>
                      </a:lnTo>
                      <a:cubicBezTo>
                        <a:pt x="15816" y="19772"/>
                        <a:pt x="14974" y="20350"/>
                        <a:pt x="13912" y="20834"/>
                      </a:cubicBezTo>
                      <a:cubicBezTo>
                        <a:pt x="12850" y="21331"/>
                        <a:pt x="11477" y="21573"/>
                        <a:pt x="9793" y="21573"/>
                      </a:cubicBezTo>
                      <a:close/>
                      <a:moveTo>
                        <a:pt x="10873" y="18293"/>
                      </a:moveTo>
                      <a:cubicBezTo>
                        <a:pt x="12539" y="18293"/>
                        <a:pt x="13894" y="17890"/>
                        <a:pt x="14955" y="17070"/>
                      </a:cubicBezTo>
                      <a:cubicBezTo>
                        <a:pt x="16017" y="16250"/>
                        <a:pt x="16547" y="15215"/>
                        <a:pt x="16547" y="13925"/>
                      </a:cubicBezTo>
                      <a:cubicBezTo>
                        <a:pt x="16547" y="12635"/>
                        <a:pt x="16017" y="11600"/>
                        <a:pt x="14955" y="10780"/>
                      </a:cubicBezTo>
                      <a:cubicBezTo>
                        <a:pt x="13894" y="9960"/>
                        <a:pt x="12539" y="9557"/>
                        <a:pt x="10873" y="9557"/>
                      </a:cubicBezTo>
                      <a:cubicBezTo>
                        <a:pt x="9207" y="9557"/>
                        <a:pt x="7889" y="9960"/>
                        <a:pt x="6828" y="10766"/>
                      </a:cubicBezTo>
                      <a:cubicBezTo>
                        <a:pt x="5748" y="11573"/>
                        <a:pt x="5217" y="12608"/>
                        <a:pt x="5217" y="13885"/>
                      </a:cubicBezTo>
                      <a:cubicBezTo>
                        <a:pt x="5217" y="15162"/>
                        <a:pt x="5748" y="16210"/>
                        <a:pt x="6828" y="17043"/>
                      </a:cubicBezTo>
                      <a:cubicBezTo>
                        <a:pt x="7889" y="17863"/>
                        <a:pt x="9244" y="18280"/>
                        <a:pt x="10873" y="1828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anchorCtr="0" anchor="ctr" bIns="0" lIns="0" spcFirstLastPara="1" rIns="0" wrap="square" tIns="0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448" name="Google Shape;448;p39"/>
                <p:cNvSpPr/>
                <p:nvPr/>
              </p:nvSpPr>
              <p:spPr>
                <a:xfrm>
                  <a:off x="182891" y="17964"/>
                  <a:ext cx="38773" cy="40669"/>
                </a:xfrm>
                <a:custGeom>
                  <a:rect b="b" l="l" r="r" t="t"/>
                  <a:pathLst>
                    <a:path extrusionOk="0" h="21600" w="21600">
                      <a:moveTo>
                        <a:pt x="8648" y="21561"/>
                      </a:moveTo>
                      <a:cubicBezTo>
                        <a:pt x="5887" y="21561"/>
                        <a:pt x="3755" y="20748"/>
                        <a:pt x="2253" y="19103"/>
                      </a:cubicBezTo>
                      <a:cubicBezTo>
                        <a:pt x="751" y="17458"/>
                        <a:pt x="0" y="15058"/>
                        <a:pt x="0" y="11884"/>
                      </a:cubicBezTo>
                      <a:lnTo>
                        <a:pt x="0" y="0"/>
                      </a:lnTo>
                      <a:lnTo>
                        <a:pt x="5643" y="0"/>
                      </a:lnTo>
                      <a:lnTo>
                        <a:pt x="5643" y="11381"/>
                      </a:lnTo>
                      <a:cubicBezTo>
                        <a:pt x="5643" y="13200"/>
                        <a:pt x="6030" y="14574"/>
                        <a:pt x="6801" y="15542"/>
                      </a:cubicBezTo>
                      <a:cubicBezTo>
                        <a:pt x="7572" y="16510"/>
                        <a:pt x="8790" y="16993"/>
                        <a:pt x="10455" y="16993"/>
                      </a:cubicBezTo>
                      <a:cubicBezTo>
                        <a:pt x="12038" y="16993"/>
                        <a:pt x="13317" y="16452"/>
                        <a:pt x="14353" y="15387"/>
                      </a:cubicBezTo>
                      <a:cubicBezTo>
                        <a:pt x="15368" y="14303"/>
                        <a:pt x="15895" y="12813"/>
                        <a:pt x="15895" y="10897"/>
                      </a:cubicBezTo>
                      <a:lnTo>
                        <a:pt x="15895" y="39"/>
                      </a:lnTo>
                      <a:lnTo>
                        <a:pt x="21600" y="39"/>
                      </a:lnTo>
                      <a:lnTo>
                        <a:pt x="21600" y="21096"/>
                      </a:lnTo>
                      <a:lnTo>
                        <a:pt x="16565" y="21096"/>
                      </a:lnTo>
                      <a:lnTo>
                        <a:pt x="16119" y="17535"/>
                      </a:lnTo>
                      <a:cubicBezTo>
                        <a:pt x="15428" y="18774"/>
                        <a:pt x="14454" y="19780"/>
                        <a:pt x="13155" y="20497"/>
                      </a:cubicBezTo>
                      <a:cubicBezTo>
                        <a:pt x="11856" y="21213"/>
                        <a:pt x="10353" y="21600"/>
                        <a:pt x="8628" y="2160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anchorCtr="0" anchor="ctr" bIns="0" lIns="0" spcFirstLastPara="1" rIns="0" wrap="square" tIns="0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449" name="Google Shape;449;p39"/>
                <p:cNvSpPr/>
                <p:nvPr/>
              </p:nvSpPr>
              <p:spPr>
                <a:xfrm>
                  <a:off x="230845" y="17018"/>
                  <a:ext cx="40121" cy="41542"/>
                </a:xfrm>
                <a:custGeom>
                  <a:rect b="b" l="l" r="r" t="t"/>
                  <a:pathLst>
                    <a:path extrusionOk="0" h="21600" w="21600">
                      <a:moveTo>
                        <a:pt x="11143" y="21600"/>
                      </a:moveTo>
                      <a:cubicBezTo>
                        <a:pt x="8966" y="21600"/>
                        <a:pt x="7043" y="21146"/>
                        <a:pt x="5375" y="20236"/>
                      </a:cubicBezTo>
                      <a:cubicBezTo>
                        <a:pt x="3708" y="19326"/>
                        <a:pt x="2394" y="18038"/>
                        <a:pt x="1432" y="16409"/>
                      </a:cubicBezTo>
                      <a:cubicBezTo>
                        <a:pt x="471" y="14779"/>
                        <a:pt x="0" y="12903"/>
                        <a:pt x="0" y="10800"/>
                      </a:cubicBezTo>
                      <a:cubicBezTo>
                        <a:pt x="0" y="8697"/>
                        <a:pt x="471" y="6821"/>
                        <a:pt x="1432" y="5191"/>
                      </a:cubicBezTo>
                      <a:cubicBezTo>
                        <a:pt x="2394" y="3562"/>
                        <a:pt x="3708" y="2293"/>
                        <a:pt x="5375" y="1364"/>
                      </a:cubicBezTo>
                      <a:cubicBezTo>
                        <a:pt x="7043" y="436"/>
                        <a:pt x="8966" y="0"/>
                        <a:pt x="11143" y="0"/>
                      </a:cubicBezTo>
                      <a:cubicBezTo>
                        <a:pt x="13870" y="0"/>
                        <a:pt x="16166" y="682"/>
                        <a:pt x="18029" y="2065"/>
                      </a:cubicBezTo>
                      <a:cubicBezTo>
                        <a:pt x="19893" y="3430"/>
                        <a:pt x="21090" y="5324"/>
                        <a:pt x="21600" y="7730"/>
                      </a:cubicBezTo>
                      <a:lnTo>
                        <a:pt x="15793" y="7730"/>
                      </a:lnTo>
                      <a:cubicBezTo>
                        <a:pt x="15498" y="6726"/>
                        <a:pt x="14930" y="5949"/>
                        <a:pt x="14086" y="5381"/>
                      </a:cubicBezTo>
                      <a:cubicBezTo>
                        <a:pt x="13243" y="4813"/>
                        <a:pt x="12242" y="4528"/>
                        <a:pt x="11104" y="4528"/>
                      </a:cubicBezTo>
                      <a:cubicBezTo>
                        <a:pt x="9574" y="4528"/>
                        <a:pt x="8299" y="5078"/>
                        <a:pt x="7239" y="6196"/>
                      </a:cubicBezTo>
                      <a:cubicBezTo>
                        <a:pt x="6180" y="7314"/>
                        <a:pt x="5650" y="8848"/>
                        <a:pt x="5650" y="10800"/>
                      </a:cubicBezTo>
                      <a:cubicBezTo>
                        <a:pt x="5650" y="12752"/>
                        <a:pt x="6180" y="14305"/>
                        <a:pt x="7239" y="15404"/>
                      </a:cubicBezTo>
                      <a:cubicBezTo>
                        <a:pt x="8299" y="16503"/>
                        <a:pt x="9593" y="17072"/>
                        <a:pt x="11104" y="17072"/>
                      </a:cubicBezTo>
                      <a:cubicBezTo>
                        <a:pt x="12242" y="17072"/>
                        <a:pt x="13243" y="16788"/>
                        <a:pt x="14086" y="16238"/>
                      </a:cubicBezTo>
                      <a:cubicBezTo>
                        <a:pt x="14930" y="15688"/>
                        <a:pt x="15498" y="14893"/>
                        <a:pt x="15793" y="13870"/>
                      </a:cubicBezTo>
                      <a:lnTo>
                        <a:pt x="21600" y="13870"/>
                      </a:lnTo>
                      <a:cubicBezTo>
                        <a:pt x="21090" y="16200"/>
                        <a:pt x="19893" y="18076"/>
                        <a:pt x="18029" y="19478"/>
                      </a:cubicBezTo>
                      <a:cubicBezTo>
                        <a:pt x="16166" y="20899"/>
                        <a:pt x="13870" y="21600"/>
                        <a:pt x="11143" y="2160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anchorCtr="0" anchor="ctr" bIns="0" lIns="0" spcFirstLastPara="1" rIns="0" wrap="square" tIns="0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450" name="Google Shape;450;p39"/>
                <p:cNvSpPr/>
                <p:nvPr/>
              </p:nvSpPr>
              <p:spPr>
                <a:xfrm>
                  <a:off x="276650" y="7325"/>
                  <a:ext cx="27732" cy="50324"/>
                </a:xfrm>
                <a:custGeom>
                  <a:rect b="b" l="l" r="r" t="t"/>
                  <a:pathLst>
                    <a:path extrusionOk="0" h="21600" w="21600">
                      <a:moveTo>
                        <a:pt x="15980" y="21585"/>
                      </a:moveTo>
                      <a:cubicBezTo>
                        <a:pt x="12744" y="21585"/>
                        <a:pt x="10161" y="21146"/>
                        <a:pt x="8203" y="20286"/>
                      </a:cubicBezTo>
                      <a:cubicBezTo>
                        <a:pt x="6245" y="19411"/>
                        <a:pt x="5279" y="17878"/>
                        <a:pt x="5279" y="15656"/>
                      </a:cubicBezTo>
                      <a:lnTo>
                        <a:pt x="5279" y="8243"/>
                      </a:lnTo>
                      <a:lnTo>
                        <a:pt x="0" y="8243"/>
                      </a:lnTo>
                      <a:lnTo>
                        <a:pt x="0" y="4567"/>
                      </a:lnTo>
                      <a:lnTo>
                        <a:pt x="5279" y="4567"/>
                      </a:lnTo>
                      <a:lnTo>
                        <a:pt x="6216" y="0"/>
                      </a:lnTo>
                      <a:lnTo>
                        <a:pt x="13255" y="0"/>
                      </a:lnTo>
                      <a:lnTo>
                        <a:pt x="13255" y="4567"/>
                      </a:lnTo>
                      <a:lnTo>
                        <a:pt x="21600" y="4567"/>
                      </a:lnTo>
                      <a:lnTo>
                        <a:pt x="21600" y="8243"/>
                      </a:lnTo>
                      <a:lnTo>
                        <a:pt x="13255" y="8243"/>
                      </a:lnTo>
                      <a:lnTo>
                        <a:pt x="13255" y="15688"/>
                      </a:lnTo>
                      <a:cubicBezTo>
                        <a:pt x="13255" y="16517"/>
                        <a:pt x="13567" y="17080"/>
                        <a:pt x="14220" y="17393"/>
                      </a:cubicBezTo>
                      <a:cubicBezTo>
                        <a:pt x="14873" y="17706"/>
                        <a:pt x="15980" y="17862"/>
                        <a:pt x="17541" y="17862"/>
                      </a:cubicBezTo>
                      <a:lnTo>
                        <a:pt x="21401" y="17862"/>
                      </a:lnTo>
                      <a:lnTo>
                        <a:pt x="21401" y="21600"/>
                      </a:lnTo>
                      <a:lnTo>
                        <a:pt x="15980" y="2160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anchorCtr="0" anchor="ctr" bIns="0" lIns="0" spcFirstLastPara="1" rIns="0" wrap="square" tIns="0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451" name="Google Shape;451;p39"/>
              <p:cNvGrpSpPr/>
              <p:nvPr/>
            </p:nvGrpSpPr>
            <p:grpSpPr>
              <a:xfrm>
                <a:off x="473" y="183073"/>
                <a:ext cx="506951" cy="75250"/>
                <a:chOff x="0" y="0"/>
                <a:chExt cx="506950" cy="75248"/>
              </a:xfrm>
            </p:grpSpPr>
            <p:sp>
              <p:nvSpPr>
                <p:cNvPr id="452" name="Google Shape;452;p39"/>
                <p:cNvSpPr/>
                <p:nvPr/>
              </p:nvSpPr>
              <p:spPr>
                <a:xfrm>
                  <a:off x="0" y="0"/>
                  <a:ext cx="43000" cy="58560"/>
                </a:xfrm>
                <a:custGeom>
                  <a:rect b="b" l="l" r="r" t="t"/>
                  <a:pathLst>
                    <a:path extrusionOk="0" h="21600" w="21600">
                      <a:moveTo>
                        <a:pt x="9793" y="21600"/>
                      </a:moveTo>
                      <a:cubicBezTo>
                        <a:pt x="7926" y="21600"/>
                        <a:pt x="6242" y="21264"/>
                        <a:pt x="4778" y="20592"/>
                      </a:cubicBezTo>
                      <a:cubicBezTo>
                        <a:pt x="3313" y="19920"/>
                        <a:pt x="2141" y="19006"/>
                        <a:pt x="1281" y="17850"/>
                      </a:cubicBezTo>
                      <a:cubicBezTo>
                        <a:pt x="421" y="16694"/>
                        <a:pt x="0" y="15377"/>
                        <a:pt x="0" y="13898"/>
                      </a:cubicBezTo>
                      <a:cubicBezTo>
                        <a:pt x="0" y="12419"/>
                        <a:pt x="421" y="11116"/>
                        <a:pt x="1281" y="9960"/>
                      </a:cubicBezTo>
                      <a:cubicBezTo>
                        <a:pt x="2141" y="8804"/>
                        <a:pt x="3295" y="7904"/>
                        <a:pt x="4778" y="7245"/>
                      </a:cubicBezTo>
                      <a:cubicBezTo>
                        <a:pt x="6242" y="6586"/>
                        <a:pt x="7926" y="6250"/>
                        <a:pt x="9793" y="6250"/>
                      </a:cubicBezTo>
                      <a:cubicBezTo>
                        <a:pt x="11294" y="6250"/>
                        <a:pt x="12594" y="6452"/>
                        <a:pt x="13729" y="6869"/>
                      </a:cubicBezTo>
                      <a:cubicBezTo>
                        <a:pt x="14864" y="7285"/>
                        <a:pt x="15761" y="7863"/>
                        <a:pt x="16456" y="8602"/>
                      </a:cubicBezTo>
                      <a:lnTo>
                        <a:pt x="16456" y="0"/>
                      </a:lnTo>
                      <a:lnTo>
                        <a:pt x="21600" y="0"/>
                      </a:lnTo>
                      <a:lnTo>
                        <a:pt x="21600" y="21223"/>
                      </a:lnTo>
                      <a:lnTo>
                        <a:pt x="17024" y="21223"/>
                      </a:lnTo>
                      <a:lnTo>
                        <a:pt x="16456" y="19127"/>
                      </a:lnTo>
                      <a:cubicBezTo>
                        <a:pt x="15816" y="19772"/>
                        <a:pt x="14955" y="20350"/>
                        <a:pt x="13912" y="20834"/>
                      </a:cubicBezTo>
                      <a:cubicBezTo>
                        <a:pt x="12850" y="21331"/>
                        <a:pt x="11477" y="21573"/>
                        <a:pt x="9793" y="21573"/>
                      </a:cubicBezTo>
                      <a:close/>
                      <a:moveTo>
                        <a:pt x="10873" y="18293"/>
                      </a:moveTo>
                      <a:cubicBezTo>
                        <a:pt x="12539" y="18293"/>
                        <a:pt x="13894" y="17890"/>
                        <a:pt x="14955" y="17070"/>
                      </a:cubicBezTo>
                      <a:cubicBezTo>
                        <a:pt x="16017" y="16250"/>
                        <a:pt x="16547" y="15215"/>
                        <a:pt x="16547" y="13925"/>
                      </a:cubicBezTo>
                      <a:cubicBezTo>
                        <a:pt x="16547" y="12635"/>
                        <a:pt x="16017" y="11600"/>
                        <a:pt x="14955" y="10780"/>
                      </a:cubicBezTo>
                      <a:cubicBezTo>
                        <a:pt x="13894" y="9960"/>
                        <a:pt x="12539" y="9557"/>
                        <a:pt x="10873" y="9557"/>
                      </a:cubicBezTo>
                      <a:cubicBezTo>
                        <a:pt x="9207" y="9557"/>
                        <a:pt x="7889" y="9960"/>
                        <a:pt x="6810" y="10766"/>
                      </a:cubicBezTo>
                      <a:cubicBezTo>
                        <a:pt x="5748" y="11573"/>
                        <a:pt x="5199" y="12608"/>
                        <a:pt x="5199" y="13885"/>
                      </a:cubicBezTo>
                      <a:cubicBezTo>
                        <a:pt x="5199" y="15162"/>
                        <a:pt x="5730" y="16210"/>
                        <a:pt x="6810" y="17043"/>
                      </a:cubicBezTo>
                      <a:cubicBezTo>
                        <a:pt x="7889" y="17877"/>
                        <a:pt x="9226" y="18280"/>
                        <a:pt x="10873" y="1828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anchorCtr="0" anchor="ctr" bIns="0" lIns="0" spcFirstLastPara="1" rIns="0" wrap="square" tIns="0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453" name="Google Shape;453;p39"/>
                <p:cNvSpPr/>
                <p:nvPr/>
              </p:nvSpPr>
              <p:spPr>
                <a:xfrm>
                  <a:off x="52072" y="17017"/>
                  <a:ext cx="40413" cy="41542"/>
                </a:xfrm>
                <a:custGeom>
                  <a:rect b="b" l="l" r="r" t="t"/>
                  <a:pathLst>
                    <a:path extrusionOk="0" h="21600" w="21600">
                      <a:moveTo>
                        <a:pt x="10985" y="21600"/>
                      </a:moveTo>
                      <a:cubicBezTo>
                        <a:pt x="8843" y="21600"/>
                        <a:pt x="6953" y="21164"/>
                        <a:pt x="5298" y="20274"/>
                      </a:cubicBezTo>
                      <a:cubicBezTo>
                        <a:pt x="3642" y="19383"/>
                        <a:pt x="2357" y="18133"/>
                        <a:pt x="1403" y="16541"/>
                      </a:cubicBezTo>
                      <a:cubicBezTo>
                        <a:pt x="448" y="14950"/>
                        <a:pt x="0" y="13074"/>
                        <a:pt x="0" y="10971"/>
                      </a:cubicBezTo>
                      <a:cubicBezTo>
                        <a:pt x="0" y="8868"/>
                        <a:pt x="468" y="6935"/>
                        <a:pt x="1383" y="5287"/>
                      </a:cubicBezTo>
                      <a:cubicBezTo>
                        <a:pt x="2318" y="3619"/>
                        <a:pt x="3584" y="2330"/>
                        <a:pt x="5220" y="1402"/>
                      </a:cubicBezTo>
                      <a:cubicBezTo>
                        <a:pt x="6856" y="474"/>
                        <a:pt x="8784" y="0"/>
                        <a:pt x="11004" y="0"/>
                      </a:cubicBezTo>
                      <a:cubicBezTo>
                        <a:pt x="13088" y="0"/>
                        <a:pt x="14919" y="436"/>
                        <a:pt x="16516" y="1326"/>
                      </a:cubicBezTo>
                      <a:cubicBezTo>
                        <a:pt x="18113" y="2217"/>
                        <a:pt x="19360" y="3430"/>
                        <a:pt x="20256" y="4964"/>
                      </a:cubicBezTo>
                      <a:cubicBezTo>
                        <a:pt x="21152" y="6499"/>
                        <a:pt x="21600" y="8204"/>
                        <a:pt x="21600" y="10099"/>
                      </a:cubicBezTo>
                      <a:cubicBezTo>
                        <a:pt x="21600" y="10402"/>
                        <a:pt x="21600" y="10724"/>
                        <a:pt x="21580" y="11046"/>
                      </a:cubicBezTo>
                      <a:cubicBezTo>
                        <a:pt x="21580" y="11387"/>
                        <a:pt x="21541" y="11728"/>
                        <a:pt x="21522" y="12089"/>
                      </a:cubicBezTo>
                      <a:lnTo>
                        <a:pt x="5414" y="12089"/>
                      </a:lnTo>
                      <a:cubicBezTo>
                        <a:pt x="5531" y="13699"/>
                        <a:pt x="6096" y="14950"/>
                        <a:pt x="7148" y="15878"/>
                      </a:cubicBezTo>
                      <a:cubicBezTo>
                        <a:pt x="8180" y="16788"/>
                        <a:pt x="9446" y="17242"/>
                        <a:pt x="10927" y="17242"/>
                      </a:cubicBezTo>
                      <a:cubicBezTo>
                        <a:pt x="12037" y="17242"/>
                        <a:pt x="12972" y="16996"/>
                        <a:pt x="13731" y="16522"/>
                      </a:cubicBezTo>
                      <a:cubicBezTo>
                        <a:pt x="14491" y="16030"/>
                        <a:pt x="15056" y="15404"/>
                        <a:pt x="15426" y="14627"/>
                      </a:cubicBezTo>
                      <a:lnTo>
                        <a:pt x="20976" y="14627"/>
                      </a:lnTo>
                      <a:cubicBezTo>
                        <a:pt x="20587" y="15935"/>
                        <a:pt x="19905" y="17110"/>
                        <a:pt x="18990" y="18171"/>
                      </a:cubicBezTo>
                      <a:cubicBezTo>
                        <a:pt x="18055" y="19232"/>
                        <a:pt x="16925" y="20084"/>
                        <a:pt x="15582" y="20691"/>
                      </a:cubicBezTo>
                      <a:cubicBezTo>
                        <a:pt x="14237" y="21297"/>
                        <a:pt x="12699" y="21600"/>
                        <a:pt x="10985" y="21600"/>
                      </a:cubicBezTo>
                      <a:close/>
                      <a:moveTo>
                        <a:pt x="11024" y="4320"/>
                      </a:moveTo>
                      <a:cubicBezTo>
                        <a:pt x="9680" y="4320"/>
                        <a:pt x="8511" y="4680"/>
                        <a:pt x="7479" y="5419"/>
                      </a:cubicBezTo>
                      <a:cubicBezTo>
                        <a:pt x="6447" y="6158"/>
                        <a:pt x="5804" y="7276"/>
                        <a:pt x="5512" y="8754"/>
                      </a:cubicBezTo>
                      <a:lnTo>
                        <a:pt x="16069" y="8754"/>
                      </a:lnTo>
                      <a:cubicBezTo>
                        <a:pt x="15990" y="7389"/>
                        <a:pt x="15465" y="6309"/>
                        <a:pt x="14530" y="5514"/>
                      </a:cubicBezTo>
                      <a:cubicBezTo>
                        <a:pt x="13595" y="4718"/>
                        <a:pt x="12426" y="4301"/>
                        <a:pt x="11024" y="4301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anchorCtr="0" anchor="ctr" bIns="0" lIns="0" spcFirstLastPara="1" rIns="0" wrap="square" tIns="0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454" name="Google Shape;454;p39"/>
                <p:cNvSpPr/>
                <p:nvPr/>
              </p:nvSpPr>
              <p:spPr>
                <a:xfrm>
                  <a:off x="95727" y="17928"/>
                  <a:ext cx="41542" cy="39647"/>
                </a:xfrm>
                <a:custGeom>
                  <a:rect b="b" l="l" r="r" t="t"/>
                  <a:pathLst>
                    <a:path extrusionOk="0" h="21600" w="21600">
                      <a:moveTo>
                        <a:pt x="7560" y="21600"/>
                      </a:moveTo>
                      <a:lnTo>
                        <a:pt x="0" y="0"/>
                      </a:lnTo>
                      <a:lnTo>
                        <a:pt x="5570" y="0"/>
                      </a:lnTo>
                      <a:lnTo>
                        <a:pt x="10800" y="16319"/>
                      </a:lnTo>
                      <a:lnTo>
                        <a:pt x="16030" y="0"/>
                      </a:lnTo>
                      <a:lnTo>
                        <a:pt x="21600" y="0"/>
                      </a:lnTo>
                      <a:lnTo>
                        <a:pt x="14002" y="21600"/>
                      </a:lnTo>
                      <a:lnTo>
                        <a:pt x="7560" y="2160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anchorCtr="0" anchor="ctr" bIns="0" lIns="0" spcFirstLastPara="1" rIns="0" wrap="square" tIns="0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455" name="Google Shape;455;p39"/>
                <p:cNvSpPr/>
                <p:nvPr/>
              </p:nvSpPr>
              <p:spPr>
                <a:xfrm>
                  <a:off x="140547" y="17017"/>
                  <a:ext cx="40413" cy="41542"/>
                </a:xfrm>
                <a:custGeom>
                  <a:rect b="b" l="l" r="r" t="t"/>
                  <a:pathLst>
                    <a:path extrusionOk="0" h="21600" w="21600">
                      <a:moveTo>
                        <a:pt x="10985" y="21600"/>
                      </a:moveTo>
                      <a:cubicBezTo>
                        <a:pt x="8843" y="21600"/>
                        <a:pt x="6953" y="21164"/>
                        <a:pt x="5298" y="20274"/>
                      </a:cubicBezTo>
                      <a:cubicBezTo>
                        <a:pt x="3642" y="19383"/>
                        <a:pt x="2357" y="18133"/>
                        <a:pt x="1403" y="16541"/>
                      </a:cubicBezTo>
                      <a:cubicBezTo>
                        <a:pt x="448" y="14950"/>
                        <a:pt x="0" y="13074"/>
                        <a:pt x="0" y="10971"/>
                      </a:cubicBezTo>
                      <a:cubicBezTo>
                        <a:pt x="0" y="8868"/>
                        <a:pt x="468" y="6935"/>
                        <a:pt x="1383" y="5287"/>
                      </a:cubicBezTo>
                      <a:cubicBezTo>
                        <a:pt x="2298" y="3619"/>
                        <a:pt x="3584" y="2330"/>
                        <a:pt x="5220" y="1402"/>
                      </a:cubicBezTo>
                      <a:cubicBezTo>
                        <a:pt x="6856" y="474"/>
                        <a:pt x="8784" y="0"/>
                        <a:pt x="11004" y="0"/>
                      </a:cubicBezTo>
                      <a:cubicBezTo>
                        <a:pt x="13088" y="0"/>
                        <a:pt x="14919" y="436"/>
                        <a:pt x="16516" y="1326"/>
                      </a:cubicBezTo>
                      <a:cubicBezTo>
                        <a:pt x="18113" y="2217"/>
                        <a:pt x="19360" y="3430"/>
                        <a:pt x="20256" y="4964"/>
                      </a:cubicBezTo>
                      <a:cubicBezTo>
                        <a:pt x="21152" y="6499"/>
                        <a:pt x="21600" y="8204"/>
                        <a:pt x="21600" y="10099"/>
                      </a:cubicBezTo>
                      <a:cubicBezTo>
                        <a:pt x="21600" y="10402"/>
                        <a:pt x="21600" y="10724"/>
                        <a:pt x="21580" y="11046"/>
                      </a:cubicBezTo>
                      <a:cubicBezTo>
                        <a:pt x="21580" y="11387"/>
                        <a:pt x="21541" y="11728"/>
                        <a:pt x="21522" y="12089"/>
                      </a:cubicBezTo>
                      <a:lnTo>
                        <a:pt x="5414" y="12089"/>
                      </a:lnTo>
                      <a:cubicBezTo>
                        <a:pt x="5531" y="13699"/>
                        <a:pt x="6096" y="14950"/>
                        <a:pt x="7148" y="15878"/>
                      </a:cubicBezTo>
                      <a:cubicBezTo>
                        <a:pt x="8180" y="16788"/>
                        <a:pt x="9446" y="17242"/>
                        <a:pt x="10927" y="17242"/>
                      </a:cubicBezTo>
                      <a:cubicBezTo>
                        <a:pt x="12037" y="17242"/>
                        <a:pt x="12972" y="16996"/>
                        <a:pt x="13731" y="16522"/>
                      </a:cubicBezTo>
                      <a:cubicBezTo>
                        <a:pt x="14491" y="16030"/>
                        <a:pt x="15056" y="15404"/>
                        <a:pt x="15426" y="14627"/>
                      </a:cubicBezTo>
                      <a:lnTo>
                        <a:pt x="20976" y="14627"/>
                      </a:lnTo>
                      <a:cubicBezTo>
                        <a:pt x="20587" y="15935"/>
                        <a:pt x="19925" y="17110"/>
                        <a:pt x="18990" y="18171"/>
                      </a:cubicBezTo>
                      <a:cubicBezTo>
                        <a:pt x="18055" y="19232"/>
                        <a:pt x="16925" y="20084"/>
                        <a:pt x="15582" y="20691"/>
                      </a:cubicBezTo>
                      <a:cubicBezTo>
                        <a:pt x="14237" y="21297"/>
                        <a:pt x="12699" y="21600"/>
                        <a:pt x="10985" y="21600"/>
                      </a:cubicBezTo>
                      <a:close/>
                      <a:moveTo>
                        <a:pt x="11024" y="4320"/>
                      </a:moveTo>
                      <a:cubicBezTo>
                        <a:pt x="9680" y="4320"/>
                        <a:pt x="8511" y="4680"/>
                        <a:pt x="7479" y="5419"/>
                      </a:cubicBezTo>
                      <a:cubicBezTo>
                        <a:pt x="6447" y="6158"/>
                        <a:pt x="5804" y="7276"/>
                        <a:pt x="5512" y="8754"/>
                      </a:cubicBezTo>
                      <a:lnTo>
                        <a:pt x="16069" y="8754"/>
                      </a:lnTo>
                      <a:cubicBezTo>
                        <a:pt x="15990" y="7389"/>
                        <a:pt x="15465" y="6309"/>
                        <a:pt x="14530" y="5514"/>
                      </a:cubicBezTo>
                      <a:cubicBezTo>
                        <a:pt x="13595" y="4718"/>
                        <a:pt x="12426" y="4301"/>
                        <a:pt x="11024" y="4301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anchorCtr="0" anchor="ctr" bIns="0" lIns="0" spcFirstLastPara="1" rIns="0" wrap="square" tIns="0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456" name="Google Shape;456;p39"/>
                <p:cNvSpPr/>
                <p:nvPr/>
              </p:nvSpPr>
              <p:spPr>
                <a:xfrm>
                  <a:off x="188402" y="35"/>
                  <a:ext cx="12701" cy="57539"/>
                </a:xfrm>
                <a:prstGeom prst="rect">
                  <a:avLst/>
                </a:prstGeom>
                <a:solidFill>
                  <a:srgbClr val="FFFFFF"/>
                </a:solidFill>
                <a:ln>
                  <a:noFill/>
                </a:ln>
              </p:spPr>
              <p:txBody>
                <a:bodyPr anchorCtr="0" anchor="ctr" bIns="0" lIns="0" spcFirstLastPara="1" rIns="0" wrap="square" tIns="0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457" name="Google Shape;457;p39"/>
                <p:cNvSpPr/>
                <p:nvPr/>
              </p:nvSpPr>
              <p:spPr>
                <a:xfrm>
                  <a:off x="209054" y="17017"/>
                  <a:ext cx="40631" cy="41542"/>
                </a:xfrm>
                <a:custGeom>
                  <a:rect b="b" l="l" r="r" t="t"/>
                  <a:pathLst>
                    <a:path extrusionOk="0" h="21600" w="21600">
                      <a:moveTo>
                        <a:pt x="10790" y="21600"/>
                      </a:moveTo>
                      <a:cubicBezTo>
                        <a:pt x="8756" y="21600"/>
                        <a:pt x="6916" y="21146"/>
                        <a:pt x="5289" y="20236"/>
                      </a:cubicBezTo>
                      <a:cubicBezTo>
                        <a:pt x="3661" y="19326"/>
                        <a:pt x="2364" y="18057"/>
                        <a:pt x="1414" y="16427"/>
                      </a:cubicBezTo>
                      <a:cubicBezTo>
                        <a:pt x="465" y="14798"/>
                        <a:pt x="0" y="12922"/>
                        <a:pt x="0" y="10800"/>
                      </a:cubicBezTo>
                      <a:cubicBezTo>
                        <a:pt x="0" y="8678"/>
                        <a:pt x="484" y="6783"/>
                        <a:pt x="1453" y="5173"/>
                      </a:cubicBezTo>
                      <a:cubicBezTo>
                        <a:pt x="2422" y="3543"/>
                        <a:pt x="3719" y="2293"/>
                        <a:pt x="5347" y="1364"/>
                      </a:cubicBezTo>
                      <a:cubicBezTo>
                        <a:pt x="6974" y="436"/>
                        <a:pt x="8814" y="0"/>
                        <a:pt x="10848" y="0"/>
                      </a:cubicBezTo>
                      <a:cubicBezTo>
                        <a:pt x="12882" y="0"/>
                        <a:pt x="14684" y="455"/>
                        <a:pt x="16311" y="1364"/>
                      </a:cubicBezTo>
                      <a:cubicBezTo>
                        <a:pt x="17939" y="2274"/>
                        <a:pt x="19237" y="3543"/>
                        <a:pt x="20186" y="5173"/>
                      </a:cubicBezTo>
                      <a:cubicBezTo>
                        <a:pt x="21135" y="6802"/>
                        <a:pt x="21600" y="8678"/>
                        <a:pt x="21600" y="10800"/>
                      </a:cubicBezTo>
                      <a:cubicBezTo>
                        <a:pt x="21600" y="12922"/>
                        <a:pt x="21135" y="14817"/>
                        <a:pt x="20186" y="16427"/>
                      </a:cubicBezTo>
                      <a:cubicBezTo>
                        <a:pt x="19237" y="18057"/>
                        <a:pt x="17939" y="19307"/>
                        <a:pt x="16292" y="20236"/>
                      </a:cubicBezTo>
                      <a:cubicBezTo>
                        <a:pt x="14645" y="21146"/>
                        <a:pt x="12824" y="21600"/>
                        <a:pt x="10810" y="21600"/>
                      </a:cubicBezTo>
                      <a:close/>
                      <a:moveTo>
                        <a:pt x="10790" y="16996"/>
                      </a:moveTo>
                      <a:cubicBezTo>
                        <a:pt x="12205" y="16996"/>
                        <a:pt x="13444" y="16485"/>
                        <a:pt x="14491" y="15442"/>
                      </a:cubicBezTo>
                      <a:cubicBezTo>
                        <a:pt x="15537" y="14400"/>
                        <a:pt x="16060" y="12866"/>
                        <a:pt x="16060" y="10819"/>
                      </a:cubicBezTo>
                      <a:cubicBezTo>
                        <a:pt x="16060" y="8773"/>
                        <a:pt x="15537" y="7219"/>
                        <a:pt x="14491" y="6177"/>
                      </a:cubicBezTo>
                      <a:cubicBezTo>
                        <a:pt x="13444" y="5135"/>
                        <a:pt x="12224" y="4623"/>
                        <a:pt x="10829" y="4623"/>
                      </a:cubicBezTo>
                      <a:cubicBezTo>
                        <a:pt x="9434" y="4623"/>
                        <a:pt x="8137" y="5135"/>
                        <a:pt x="7109" y="6177"/>
                      </a:cubicBezTo>
                      <a:cubicBezTo>
                        <a:pt x="6083" y="7219"/>
                        <a:pt x="5560" y="8754"/>
                        <a:pt x="5560" y="10819"/>
                      </a:cubicBezTo>
                      <a:cubicBezTo>
                        <a:pt x="5560" y="12884"/>
                        <a:pt x="6083" y="14419"/>
                        <a:pt x="7109" y="15442"/>
                      </a:cubicBezTo>
                      <a:cubicBezTo>
                        <a:pt x="8137" y="16485"/>
                        <a:pt x="9376" y="16996"/>
                        <a:pt x="10790" y="16996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anchorCtr="0" anchor="ctr" bIns="0" lIns="0" spcFirstLastPara="1" rIns="0" wrap="square" tIns="0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458" name="Google Shape;458;p39"/>
                <p:cNvSpPr/>
                <p:nvPr/>
              </p:nvSpPr>
              <p:spPr>
                <a:xfrm>
                  <a:off x="258758" y="17016"/>
                  <a:ext cx="43000" cy="58232"/>
                </a:xfrm>
                <a:custGeom>
                  <a:rect b="b" l="l" r="r" t="t"/>
                  <a:pathLst>
                    <a:path extrusionOk="0" h="21600" w="21600">
                      <a:moveTo>
                        <a:pt x="0" y="21573"/>
                      </a:moveTo>
                      <a:lnTo>
                        <a:pt x="0" y="351"/>
                      </a:lnTo>
                      <a:lnTo>
                        <a:pt x="4576" y="351"/>
                      </a:lnTo>
                      <a:lnTo>
                        <a:pt x="5144" y="2460"/>
                      </a:lnTo>
                      <a:cubicBezTo>
                        <a:pt x="5784" y="1811"/>
                        <a:pt x="6626" y="1230"/>
                        <a:pt x="7688" y="743"/>
                      </a:cubicBezTo>
                      <a:cubicBezTo>
                        <a:pt x="8750" y="257"/>
                        <a:pt x="10123" y="0"/>
                        <a:pt x="11807" y="0"/>
                      </a:cubicBezTo>
                      <a:cubicBezTo>
                        <a:pt x="13674" y="0"/>
                        <a:pt x="15358" y="338"/>
                        <a:pt x="16822" y="1014"/>
                      </a:cubicBezTo>
                      <a:cubicBezTo>
                        <a:pt x="18287" y="1690"/>
                        <a:pt x="19458" y="2609"/>
                        <a:pt x="20319" y="3771"/>
                      </a:cubicBezTo>
                      <a:cubicBezTo>
                        <a:pt x="21179" y="4934"/>
                        <a:pt x="21600" y="6258"/>
                        <a:pt x="21600" y="7745"/>
                      </a:cubicBezTo>
                      <a:cubicBezTo>
                        <a:pt x="21600" y="9232"/>
                        <a:pt x="21179" y="10543"/>
                        <a:pt x="20319" y="11706"/>
                      </a:cubicBezTo>
                      <a:cubicBezTo>
                        <a:pt x="19458" y="12868"/>
                        <a:pt x="18305" y="13774"/>
                        <a:pt x="16822" y="14436"/>
                      </a:cubicBezTo>
                      <a:cubicBezTo>
                        <a:pt x="15339" y="15098"/>
                        <a:pt x="13674" y="15423"/>
                        <a:pt x="11807" y="15423"/>
                      </a:cubicBezTo>
                      <a:cubicBezTo>
                        <a:pt x="10306" y="15423"/>
                        <a:pt x="9006" y="15220"/>
                        <a:pt x="7871" y="14801"/>
                      </a:cubicBezTo>
                      <a:cubicBezTo>
                        <a:pt x="6736" y="14382"/>
                        <a:pt x="5839" y="13801"/>
                        <a:pt x="5144" y="13057"/>
                      </a:cubicBezTo>
                      <a:lnTo>
                        <a:pt x="5144" y="21600"/>
                      </a:lnTo>
                      <a:lnTo>
                        <a:pt x="0" y="21600"/>
                      </a:lnTo>
                      <a:close/>
                      <a:moveTo>
                        <a:pt x="10727" y="12084"/>
                      </a:moveTo>
                      <a:cubicBezTo>
                        <a:pt x="12356" y="12084"/>
                        <a:pt x="13710" y="11679"/>
                        <a:pt x="14790" y="10868"/>
                      </a:cubicBezTo>
                      <a:cubicBezTo>
                        <a:pt x="15852" y="10056"/>
                        <a:pt x="16401" y="9016"/>
                        <a:pt x="16401" y="7718"/>
                      </a:cubicBezTo>
                      <a:cubicBezTo>
                        <a:pt x="16401" y="6421"/>
                        <a:pt x="15870" y="5380"/>
                        <a:pt x="14790" y="4542"/>
                      </a:cubicBezTo>
                      <a:cubicBezTo>
                        <a:pt x="13710" y="3717"/>
                        <a:pt x="12374" y="3298"/>
                        <a:pt x="10727" y="3298"/>
                      </a:cubicBezTo>
                      <a:cubicBezTo>
                        <a:pt x="9079" y="3298"/>
                        <a:pt x="7706" y="3703"/>
                        <a:pt x="6645" y="4528"/>
                      </a:cubicBezTo>
                      <a:cubicBezTo>
                        <a:pt x="5583" y="5353"/>
                        <a:pt x="5052" y="6407"/>
                        <a:pt x="5052" y="7691"/>
                      </a:cubicBezTo>
                      <a:cubicBezTo>
                        <a:pt x="5052" y="8975"/>
                        <a:pt x="5583" y="10029"/>
                        <a:pt x="6645" y="10854"/>
                      </a:cubicBezTo>
                      <a:cubicBezTo>
                        <a:pt x="7706" y="11679"/>
                        <a:pt x="9061" y="12084"/>
                        <a:pt x="10727" y="12084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anchorCtr="0" anchor="ctr" bIns="0" lIns="0" spcFirstLastPara="1" rIns="0" wrap="square" tIns="0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459" name="Google Shape;459;p39"/>
                <p:cNvSpPr/>
                <p:nvPr/>
              </p:nvSpPr>
              <p:spPr>
                <a:xfrm>
                  <a:off x="310757" y="16944"/>
                  <a:ext cx="65192" cy="40631"/>
                </a:xfrm>
                <a:custGeom>
                  <a:rect b="b" l="l" r="r" t="t"/>
                  <a:pathLst>
                    <a:path extrusionOk="0" h="21600" w="21600">
                      <a:moveTo>
                        <a:pt x="24" y="21600"/>
                      </a:moveTo>
                      <a:lnTo>
                        <a:pt x="24" y="523"/>
                      </a:lnTo>
                      <a:lnTo>
                        <a:pt x="3018" y="523"/>
                      </a:lnTo>
                      <a:lnTo>
                        <a:pt x="3308" y="3371"/>
                      </a:lnTo>
                      <a:cubicBezTo>
                        <a:pt x="3731" y="2344"/>
                        <a:pt x="4286" y="1531"/>
                        <a:pt x="4987" y="930"/>
                      </a:cubicBezTo>
                      <a:cubicBezTo>
                        <a:pt x="5687" y="329"/>
                        <a:pt x="6496" y="19"/>
                        <a:pt x="7413" y="19"/>
                      </a:cubicBezTo>
                      <a:cubicBezTo>
                        <a:pt x="9442" y="19"/>
                        <a:pt x="10878" y="1279"/>
                        <a:pt x="11724" y="3797"/>
                      </a:cubicBezTo>
                      <a:cubicBezTo>
                        <a:pt x="12194" y="2635"/>
                        <a:pt x="12834" y="1724"/>
                        <a:pt x="13643" y="1027"/>
                      </a:cubicBezTo>
                      <a:cubicBezTo>
                        <a:pt x="14452" y="349"/>
                        <a:pt x="15322" y="0"/>
                        <a:pt x="16275" y="0"/>
                      </a:cubicBezTo>
                      <a:cubicBezTo>
                        <a:pt x="17990" y="0"/>
                        <a:pt x="19306" y="813"/>
                        <a:pt x="20223" y="2460"/>
                      </a:cubicBezTo>
                      <a:cubicBezTo>
                        <a:pt x="21141" y="4107"/>
                        <a:pt x="21600" y="6509"/>
                        <a:pt x="21600" y="9686"/>
                      </a:cubicBezTo>
                      <a:lnTo>
                        <a:pt x="21600" y="21581"/>
                      </a:lnTo>
                      <a:lnTo>
                        <a:pt x="18207" y="21581"/>
                      </a:lnTo>
                      <a:lnTo>
                        <a:pt x="18207" y="10190"/>
                      </a:lnTo>
                      <a:cubicBezTo>
                        <a:pt x="18207" y="8369"/>
                        <a:pt x="17990" y="6994"/>
                        <a:pt x="17555" y="6025"/>
                      </a:cubicBezTo>
                      <a:cubicBezTo>
                        <a:pt x="17120" y="5056"/>
                        <a:pt x="16456" y="4572"/>
                        <a:pt x="15551" y="4572"/>
                      </a:cubicBezTo>
                      <a:cubicBezTo>
                        <a:pt x="14645" y="4572"/>
                        <a:pt x="13897" y="5114"/>
                        <a:pt x="13341" y="6180"/>
                      </a:cubicBezTo>
                      <a:cubicBezTo>
                        <a:pt x="12786" y="7245"/>
                        <a:pt x="12509" y="8756"/>
                        <a:pt x="12509" y="10674"/>
                      </a:cubicBezTo>
                      <a:lnTo>
                        <a:pt x="12509" y="21542"/>
                      </a:lnTo>
                      <a:lnTo>
                        <a:pt x="9116" y="21542"/>
                      </a:lnTo>
                      <a:lnTo>
                        <a:pt x="9116" y="10151"/>
                      </a:lnTo>
                      <a:cubicBezTo>
                        <a:pt x="9116" y="8330"/>
                        <a:pt x="8898" y="6955"/>
                        <a:pt x="8452" y="5986"/>
                      </a:cubicBezTo>
                      <a:cubicBezTo>
                        <a:pt x="8005" y="5017"/>
                        <a:pt x="7329" y="4533"/>
                        <a:pt x="6411" y="4533"/>
                      </a:cubicBezTo>
                      <a:cubicBezTo>
                        <a:pt x="5494" y="4533"/>
                        <a:pt x="4781" y="5075"/>
                        <a:pt x="4226" y="6141"/>
                      </a:cubicBezTo>
                      <a:cubicBezTo>
                        <a:pt x="3671" y="7226"/>
                        <a:pt x="3393" y="8718"/>
                        <a:pt x="3393" y="10635"/>
                      </a:cubicBezTo>
                      <a:lnTo>
                        <a:pt x="3393" y="21503"/>
                      </a:lnTo>
                      <a:lnTo>
                        <a:pt x="0" y="21503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anchorCtr="0" anchor="ctr" bIns="0" lIns="0" spcFirstLastPara="1" rIns="0" wrap="square" tIns="0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460" name="Google Shape;460;p39"/>
                <p:cNvSpPr/>
                <p:nvPr/>
              </p:nvSpPr>
              <p:spPr>
                <a:xfrm>
                  <a:off x="384438" y="17017"/>
                  <a:ext cx="40413" cy="41542"/>
                </a:xfrm>
                <a:custGeom>
                  <a:rect b="b" l="l" r="r" t="t"/>
                  <a:pathLst>
                    <a:path extrusionOk="0" h="21600" w="21600">
                      <a:moveTo>
                        <a:pt x="10985" y="21600"/>
                      </a:moveTo>
                      <a:cubicBezTo>
                        <a:pt x="8843" y="21600"/>
                        <a:pt x="6953" y="21164"/>
                        <a:pt x="5298" y="20274"/>
                      </a:cubicBezTo>
                      <a:cubicBezTo>
                        <a:pt x="3642" y="19383"/>
                        <a:pt x="2357" y="18133"/>
                        <a:pt x="1403" y="16541"/>
                      </a:cubicBezTo>
                      <a:cubicBezTo>
                        <a:pt x="448" y="14950"/>
                        <a:pt x="0" y="13074"/>
                        <a:pt x="0" y="10971"/>
                      </a:cubicBezTo>
                      <a:cubicBezTo>
                        <a:pt x="0" y="8868"/>
                        <a:pt x="468" y="6935"/>
                        <a:pt x="1383" y="5287"/>
                      </a:cubicBezTo>
                      <a:cubicBezTo>
                        <a:pt x="2298" y="3619"/>
                        <a:pt x="3584" y="2330"/>
                        <a:pt x="5220" y="1402"/>
                      </a:cubicBezTo>
                      <a:cubicBezTo>
                        <a:pt x="6856" y="474"/>
                        <a:pt x="8784" y="0"/>
                        <a:pt x="11004" y="0"/>
                      </a:cubicBezTo>
                      <a:cubicBezTo>
                        <a:pt x="13088" y="0"/>
                        <a:pt x="14919" y="436"/>
                        <a:pt x="16516" y="1326"/>
                      </a:cubicBezTo>
                      <a:cubicBezTo>
                        <a:pt x="18113" y="2217"/>
                        <a:pt x="19360" y="3430"/>
                        <a:pt x="20256" y="4964"/>
                      </a:cubicBezTo>
                      <a:cubicBezTo>
                        <a:pt x="21152" y="6499"/>
                        <a:pt x="21600" y="8204"/>
                        <a:pt x="21600" y="10099"/>
                      </a:cubicBezTo>
                      <a:cubicBezTo>
                        <a:pt x="21600" y="10402"/>
                        <a:pt x="21600" y="10724"/>
                        <a:pt x="21580" y="11046"/>
                      </a:cubicBezTo>
                      <a:cubicBezTo>
                        <a:pt x="21580" y="11387"/>
                        <a:pt x="21541" y="11728"/>
                        <a:pt x="21522" y="12089"/>
                      </a:cubicBezTo>
                      <a:lnTo>
                        <a:pt x="5414" y="12089"/>
                      </a:lnTo>
                      <a:cubicBezTo>
                        <a:pt x="5531" y="13699"/>
                        <a:pt x="6096" y="14950"/>
                        <a:pt x="7148" y="15878"/>
                      </a:cubicBezTo>
                      <a:cubicBezTo>
                        <a:pt x="8180" y="16788"/>
                        <a:pt x="9446" y="17242"/>
                        <a:pt x="10927" y="17242"/>
                      </a:cubicBezTo>
                      <a:cubicBezTo>
                        <a:pt x="12037" y="17242"/>
                        <a:pt x="12972" y="16996"/>
                        <a:pt x="13731" y="16522"/>
                      </a:cubicBezTo>
                      <a:cubicBezTo>
                        <a:pt x="14491" y="16030"/>
                        <a:pt x="15056" y="15404"/>
                        <a:pt x="15426" y="14627"/>
                      </a:cubicBezTo>
                      <a:lnTo>
                        <a:pt x="20976" y="14627"/>
                      </a:lnTo>
                      <a:cubicBezTo>
                        <a:pt x="20587" y="15935"/>
                        <a:pt x="19925" y="17110"/>
                        <a:pt x="18990" y="18171"/>
                      </a:cubicBezTo>
                      <a:cubicBezTo>
                        <a:pt x="18055" y="19232"/>
                        <a:pt x="16925" y="20084"/>
                        <a:pt x="15582" y="20691"/>
                      </a:cubicBezTo>
                      <a:cubicBezTo>
                        <a:pt x="14238" y="21297"/>
                        <a:pt x="12699" y="21600"/>
                        <a:pt x="10985" y="21600"/>
                      </a:cubicBezTo>
                      <a:close/>
                      <a:moveTo>
                        <a:pt x="11024" y="4320"/>
                      </a:moveTo>
                      <a:cubicBezTo>
                        <a:pt x="9680" y="4320"/>
                        <a:pt x="8511" y="4680"/>
                        <a:pt x="7479" y="5419"/>
                      </a:cubicBezTo>
                      <a:cubicBezTo>
                        <a:pt x="6447" y="6158"/>
                        <a:pt x="5804" y="7276"/>
                        <a:pt x="5512" y="8754"/>
                      </a:cubicBezTo>
                      <a:lnTo>
                        <a:pt x="16069" y="8754"/>
                      </a:lnTo>
                      <a:cubicBezTo>
                        <a:pt x="15990" y="7389"/>
                        <a:pt x="15465" y="6309"/>
                        <a:pt x="14530" y="5514"/>
                      </a:cubicBezTo>
                      <a:cubicBezTo>
                        <a:pt x="13595" y="4718"/>
                        <a:pt x="12426" y="4301"/>
                        <a:pt x="11024" y="4301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anchorCtr="0" anchor="ctr" bIns="0" lIns="0" spcFirstLastPara="1" rIns="0" wrap="square" tIns="0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461" name="Google Shape;461;p39"/>
                <p:cNvSpPr/>
                <p:nvPr/>
              </p:nvSpPr>
              <p:spPr>
                <a:xfrm>
                  <a:off x="433486" y="16980"/>
                  <a:ext cx="38882" cy="40595"/>
                </a:xfrm>
                <a:custGeom>
                  <a:rect b="b" l="l" r="r" t="t"/>
                  <a:pathLst>
                    <a:path extrusionOk="0" h="21600" w="21600">
                      <a:moveTo>
                        <a:pt x="0" y="21600"/>
                      </a:moveTo>
                      <a:lnTo>
                        <a:pt x="0" y="504"/>
                      </a:lnTo>
                      <a:lnTo>
                        <a:pt x="5020" y="504"/>
                      </a:lnTo>
                      <a:lnTo>
                        <a:pt x="5466" y="4072"/>
                      </a:lnTo>
                      <a:cubicBezTo>
                        <a:pt x="6154" y="2831"/>
                        <a:pt x="7126" y="1822"/>
                        <a:pt x="8421" y="1105"/>
                      </a:cubicBezTo>
                      <a:cubicBezTo>
                        <a:pt x="9717" y="368"/>
                        <a:pt x="11215" y="0"/>
                        <a:pt x="12976" y="0"/>
                      </a:cubicBezTo>
                      <a:cubicBezTo>
                        <a:pt x="15689" y="0"/>
                        <a:pt x="17815" y="814"/>
                        <a:pt x="19333" y="2463"/>
                      </a:cubicBezTo>
                      <a:cubicBezTo>
                        <a:pt x="20851" y="4110"/>
                        <a:pt x="21600" y="6515"/>
                        <a:pt x="21600" y="9695"/>
                      </a:cubicBezTo>
                      <a:lnTo>
                        <a:pt x="21600" y="21600"/>
                      </a:lnTo>
                      <a:lnTo>
                        <a:pt x="15912" y="21600"/>
                      </a:lnTo>
                      <a:lnTo>
                        <a:pt x="15912" y="10199"/>
                      </a:lnTo>
                      <a:cubicBezTo>
                        <a:pt x="15912" y="8376"/>
                        <a:pt x="15527" y="7000"/>
                        <a:pt x="14758" y="6030"/>
                      </a:cubicBezTo>
                      <a:cubicBezTo>
                        <a:pt x="13989" y="5061"/>
                        <a:pt x="12794" y="4576"/>
                        <a:pt x="11154" y="4576"/>
                      </a:cubicBezTo>
                      <a:cubicBezTo>
                        <a:pt x="9515" y="4576"/>
                        <a:pt x="8239" y="5119"/>
                        <a:pt x="7227" y="6185"/>
                      </a:cubicBezTo>
                      <a:cubicBezTo>
                        <a:pt x="6215" y="7271"/>
                        <a:pt x="5689" y="8764"/>
                        <a:pt x="5689" y="10683"/>
                      </a:cubicBezTo>
                      <a:lnTo>
                        <a:pt x="5689" y="21561"/>
                      </a:lnTo>
                      <a:lnTo>
                        <a:pt x="0" y="21561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anchorCtr="0" anchor="ctr" bIns="0" lIns="0" spcFirstLastPara="1" rIns="0" wrap="square" tIns="0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462" name="Google Shape;462;p39"/>
                <p:cNvSpPr/>
                <p:nvPr/>
              </p:nvSpPr>
              <p:spPr>
                <a:xfrm>
                  <a:off x="479218" y="7287"/>
                  <a:ext cx="27732" cy="50325"/>
                </a:xfrm>
                <a:custGeom>
                  <a:rect b="b" l="l" r="r" t="t"/>
                  <a:pathLst>
                    <a:path extrusionOk="0" h="21600" w="21600">
                      <a:moveTo>
                        <a:pt x="15980" y="21585"/>
                      </a:moveTo>
                      <a:cubicBezTo>
                        <a:pt x="12745" y="21585"/>
                        <a:pt x="10161" y="21146"/>
                        <a:pt x="8203" y="20286"/>
                      </a:cubicBezTo>
                      <a:cubicBezTo>
                        <a:pt x="6245" y="19411"/>
                        <a:pt x="5279" y="17878"/>
                        <a:pt x="5279" y="15656"/>
                      </a:cubicBezTo>
                      <a:lnTo>
                        <a:pt x="5279" y="8243"/>
                      </a:lnTo>
                      <a:lnTo>
                        <a:pt x="0" y="8243"/>
                      </a:lnTo>
                      <a:lnTo>
                        <a:pt x="0" y="4567"/>
                      </a:lnTo>
                      <a:lnTo>
                        <a:pt x="5279" y="4567"/>
                      </a:lnTo>
                      <a:lnTo>
                        <a:pt x="6216" y="0"/>
                      </a:lnTo>
                      <a:lnTo>
                        <a:pt x="13255" y="0"/>
                      </a:lnTo>
                      <a:lnTo>
                        <a:pt x="13255" y="4567"/>
                      </a:lnTo>
                      <a:lnTo>
                        <a:pt x="21600" y="4567"/>
                      </a:lnTo>
                      <a:lnTo>
                        <a:pt x="21600" y="8243"/>
                      </a:lnTo>
                      <a:lnTo>
                        <a:pt x="13255" y="8243"/>
                      </a:lnTo>
                      <a:lnTo>
                        <a:pt x="13255" y="15688"/>
                      </a:lnTo>
                      <a:cubicBezTo>
                        <a:pt x="13255" y="16517"/>
                        <a:pt x="13567" y="17080"/>
                        <a:pt x="14220" y="17393"/>
                      </a:cubicBezTo>
                      <a:cubicBezTo>
                        <a:pt x="14873" y="17706"/>
                        <a:pt x="15980" y="17862"/>
                        <a:pt x="17541" y="17862"/>
                      </a:cubicBezTo>
                      <a:lnTo>
                        <a:pt x="21401" y="17862"/>
                      </a:lnTo>
                      <a:lnTo>
                        <a:pt x="21401" y="21600"/>
                      </a:lnTo>
                      <a:lnTo>
                        <a:pt x="15980" y="2160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anchorCtr="0" anchor="ctr" bIns="0" lIns="0" spcFirstLastPara="1" rIns="0" wrap="square" tIns="0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</p:grpSp>
        <p:cxnSp>
          <p:nvCxnSpPr>
            <p:cNvPr id="463" name="Google Shape;463;p39"/>
            <p:cNvCxnSpPr/>
            <p:nvPr/>
          </p:nvCxnSpPr>
          <p:spPr>
            <a:xfrm flipH="1">
              <a:off x="1338392" y="291188"/>
              <a:ext cx="1" cy="662037"/>
            </a:xfrm>
            <a:prstGeom prst="straightConnector1">
              <a:avLst/>
            </a:prstGeom>
            <a:noFill/>
            <a:ln cap="flat" cmpd="sng" w="9525">
              <a:solidFill>
                <a:srgbClr val="FFFFFF"/>
              </a:solidFill>
              <a:prstDash val="solid"/>
              <a:miter lim="8000"/>
              <a:headEnd len="sm" w="sm" type="none"/>
              <a:tailEnd len="sm" w="sm" type="none"/>
            </a:ln>
          </p:spPr>
        </p:cxnSp>
        <p:grpSp>
          <p:nvGrpSpPr>
            <p:cNvPr id="464" name="Google Shape;464;p39"/>
            <p:cNvGrpSpPr/>
            <p:nvPr/>
          </p:nvGrpSpPr>
          <p:grpSpPr>
            <a:xfrm>
              <a:off x="321251" y="655439"/>
              <a:ext cx="489788" cy="109466"/>
              <a:chOff x="0" y="0"/>
              <a:chExt cx="489787" cy="109465"/>
            </a:xfrm>
          </p:grpSpPr>
          <p:sp>
            <p:nvSpPr>
              <p:cNvPr id="465" name="Google Shape;465;p39"/>
              <p:cNvSpPr/>
              <p:nvPr/>
            </p:nvSpPr>
            <p:spPr>
              <a:xfrm>
                <a:off x="0" y="6084"/>
                <a:ext cx="139018" cy="101523"/>
              </a:xfrm>
              <a:custGeom>
                <a:rect b="b" l="l" r="r" t="t"/>
                <a:pathLst>
                  <a:path extrusionOk="0" h="21600" w="21600">
                    <a:moveTo>
                      <a:pt x="5520" y="21600"/>
                    </a:moveTo>
                    <a:lnTo>
                      <a:pt x="1308" y="2217"/>
                    </a:lnTo>
                    <a:cubicBezTo>
                      <a:pt x="1195" y="1721"/>
                      <a:pt x="1076" y="1357"/>
                      <a:pt x="951" y="1124"/>
                    </a:cubicBezTo>
                    <a:cubicBezTo>
                      <a:pt x="827" y="899"/>
                      <a:pt x="600" y="682"/>
                      <a:pt x="283" y="489"/>
                    </a:cubicBezTo>
                    <a:lnTo>
                      <a:pt x="0" y="326"/>
                    </a:lnTo>
                    <a:lnTo>
                      <a:pt x="0" y="0"/>
                    </a:lnTo>
                    <a:lnTo>
                      <a:pt x="6302" y="0"/>
                    </a:lnTo>
                    <a:lnTo>
                      <a:pt x="6302" y="326"/>
                    </a:lnTo>
                    <a:lnTo>
                      <a:pt x="5803" y="589"/>
                    </a:lnTo>
                    <a:cubicBezTo>
                      <a:pt x="5441" y="783"/>
                      <a:pt x="5192" y="1023"/>
                      <a:pt x="5067" y="1303"/>
                    </a:cubicBezTo>
                    <a:cubicBezTo>
                      <a:pt x="4943" y="1582"/>
                      <a:pt x="4932" y="1977"/>
                      <a:pt x="5045" y="2473"/>
                    </a:cubicBezTo>
                    <a:lnTo>
                      <a:pt x="7638" y="16026"/>
                    </a:lnTo>
                    <a:lnTo>
                      <a:pt x="10446" y="4660"/>
                    </a:lnTo>
                    <a:lnTo>
                      <a:pt x="9897" y="2349"/>
                    </a:lnTo>
                    <a:cubicBezTo>
                      <a:pt x="9784" y="1892"/>
                      <a:pt x="9682" y="1543"/>
                      <a:pt x="9585" y="1310"/>
                    </a:cubicBezTo>
                    <a:cubicBezTo>
                      <a:pt x="9489" y="1070"/>
                      <a:pt x="9331" y="876"/>
                      <a:pt x="9110" y="721"/>
                    </a:cubicBezTo>
                    <a:lnTo>
                      <a:pt x="8589" y="333"/>
                    </a:lnTo>
                    <a:lnTo>
                      <a:pt x="8589" y="8"/>
                    </a:lnTo>
                    <a:lnTo>
                      <a:pt x="14557" y="8"/>
                    </a:lnTo>
                    <a:lnTo>
                      <a:pt x="14557" y="333"/>
                    </a:lnTo>
                    <a:lnTo>
                      <a:pt x="13821" y="721"/>
                    </a:lnTo>
                    <a:cubicBezTo>
                      <a:pt x="13504" y="876"/>
                      <a:pt x="13322" y="1093"/>
                      <a:pt x="13283" y="1388"/>
                    </a:cubicBezTo>
                    <a:cubicBezTo>
                      <a:pt x="13243" y="1682"/>
                      <a:pt x="13283" y="2055"/>
                      <a:pt x="13390" y="2512"/>
                    </a:cubicBezTo>
                    <a:lnTo>
                      <a:pt x="16414" y="16351"/>
                    </a:lnTo>
                    <a:lnTo>
                      <a:pt x="19267" y="2768"/>
                    </a:lnTo>
                    <a:cubicBezTo>
                      <a:pt x="19381" y="2248"/>
                      <a:pt x="19420" y="1791"/>
                      <a:pt x="19386" y="1403"/>
                    </a:cubicBezTo>
                    <a:cubicBezTo>
                      <a:pt x="19352" y="1016"/>
                      <a:pt x="19154" y="729"/>
                      <a:pt x="18792" y="558"/>
                    </a:cubicBezTo>
                    <a:lnTo>
                      <a:pt x="18294" y="333"/>
                    </a:lnTo>
                    <a:lnTo>
                      <a:pt x="18294" y="8"/>
                    </a:lnTo>
                    <a:lnTo>
                      <a:pt x="21600" y="8"/>
                    </a:lnTo>
                    <a:lnTo>
                      <a:pt x="21600" y="333"/>
                    </a:lnTo>
                    <a:lnTo>
                      <a:pt x="20983" y="659"/>
                    </a:lnTo>
                    <a:cubicBezTo>
                      <a:pt x="20666" y="814"/>
                      <a:pt x="20445" y="1047"/>
                      <a:pt x="20315" y="1372"/>
                    </a:cubicBezTo>
                    <a:cubicBezTo>
                      <a:pt x="20190" y="1698"/>
                      <a:pt x="20077" y="2101"/>
                      <a:pt x="19981" y="2574"/>
                    </a:cubicBezTo>
                    <a:lnTo>
                      <a:pt x="16034" y="21592"/>
                    </a:lnTo>
                    <a:lnTo>
                      <a:pt x="14393" y="21592"/>
                    </a:lnTo>
                    <a:lnTo>
                      <a:pt x="10826" y="6288"/>
                    </a:lnTo>
                    <a:lnTo>
                      <a:pt x="7162" y="21592"/>
                    </a:lnTo>
                    <a:lnTo>
                      <a:pt x="5520" y="21592"/>
                    </a:lnTo>
                    <a:close/>
                  </a:path>
                </a:pathLst>
              </a:custGeom>
              <a:solidFill>
                <a:srgbClr val="C83B34"/>
              </a:solidFill>
              <a:ln>
                <a:noFill/>
              </a:ln>
            </p:spPr>
            <p:txBody>
              <a:bodyPr anchorCtr="0" anchor="ctr" bIns="0" lIns="0" spcFirstLastPara="1" rIns="0" wrap="square" tIns="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66" name="Google Shape;466;p39"/>
              <p:cNvSpPr/>
              <p:nvPr/>
            </p:nvSpPr>
            <p:spPr>
              <a:xfrm>
                <a:off x="140147" y="0"/>
                <a:ext cx="35821" cy="107133"/>
              </a:xfrm>
              <a:custGeom>
                <a:rect b="b" l="l" r="r" t="t"/>
                <a:pathLst>
                  <a:path extrusionOk="0" h="21600" w="21600">
                    <a:moveTo>
                      <a:pt x="0" y="21600"/>
                    </a:moveTo>
                    <a:lnTo>
                      <a:pt x="0" y="21291"/>
                    </a:lnTo>
                    <a:lnTo>
                      <a:pt x="1296" y="21167"/>
                    </a:lnTo>
                    <a:cubicBezTo>
                      <a:pt x="2527" y="21042"/>
                      <a:pt x="3384" y="20858"/>
                      <a:pt x="3845" y="20608"/>
                    </a:cubicBezTo>
                    <a:cubicBezTo>
                      <a:pt x="4307" y="20358"/>
                      <a:pt x="4549" y="20035"/>
                      <a:pt x="4549" y="19624"/>
                    </a:cubicBezTo>
                    <a:lnTo>
                      <a:pt x="4549" y="9962"/>
                    </a:lnTo>
                    <a:cubicBezTo>
                      <a:pt x="4549" y="9529"/>
                      <a:pt x="4307" y="9206"/>
                      <a:pt x="3845" y="8993"/>
                    </a:cubicBezTo>
                    <a:cubicBezTo>
                      <a:pt x="3384" y="8779"/>
                      <a:pt x="2527" y="8625"/>
                      <a:pt x="1296" y="8544"/>
                    </a:cubicBezTo>
                    <a:lnTo>
                      <a:pt x="0" y="8449"/>
                    </a:lnTo>
                    <a:lnTo>
                      <a:pt x="0" y="8140"/>
                    </a:lnTo>
                    <a:lnTo>
                      <a:pt x="16898" y="6318"/>
                    </a:lnTo>
                    <a:lnTo>
                      <a:pt x="17821" y="6627"/>
                    </a:lnTo>
                    <a:lnTo>
                      <a:pt x="17535" y="11013"/>
                    </a:lnTo>
                    <a:lnTo>
                      <a:pt x="17535" y="19653"/>
                    </a:lnTo>
                    <a:cubicBezTo>
                      <a:pt x="17535" y="20064"/>
                      <a:pt x="17777" y="20395"/>
                      <a:pt x="18238" y="20637"/>
                    </a:cubicBezTo>
                    <a:cubicBezTo>
                      <a:pt x="18699" y="20887"/>
                      <a:pt x="19512" y="21071"/>
                      <a:pt x="20677" y="21196"/>
                    </a:cubicBezTo>
                    <a:lnTo>
                      <a:pt x="21600" y="21291"/>
                    </a:lnTo>
                    <a:lnTo>
                      <a:pt x="21600" y="21600"/>
                    </a:lnTo>
                    <a:lnTo>
                      <a:pt x="0" y="21600"/>
                    </a:lnTo>
                    <a:close/>
                    <a:moveTo>
                      <a:pt x="10899" y="4687"/>
                    </a:moveTo>
                    <a:cubicBezTo>
                      <a:pt x="8811" y="4687"/>
                      <a:pt x="7032" y="4467"/>
                      <a:pt x="5582" y="4026"/>
                    </a:cubicBezTo>
                    <a:cubicBezTo>
                      <a:pt x="4131" y="3585"/>
                      <a:pt x="3406" y="3020"/>
                      <a:pt x="3406" y="2344"/>
                    </a:cubicBezTo>
                    <a:cubicBezTo>
                      <a:pt x="3406" y="1668"/>
                      <a:pt x="4131" y="1080"/>
                      <a:pt x="5582" y="647"/>
                    </a:cubicBezTo>
                    <a:cubicBezTo>
                      <a:pt x="7032" y="213"/>
                      <a:pt x="8790" y="0"/>
                      <a:pt x="10899" y="0"/>
                    </a:cubicBezTo>
                    <a:cubicBezTo>
                      <a:pt x="13008" y="0"/>
                      <a:pt x="14744" y="213"/>
                      <a:pt x="16151" y="647"/>
                    </a:cubicBezTo>
                    <a:cubicBezTo>
                      <a:pt x="17557" y="1080"/>
                      <a:pt x="18282" y="1646"/>
                      <a:pt x="18282" y="2344"/>
                    </a:cubicBezTo>
                    <a:cubicBezTo>
                      <a:pt x="18282" y="3042"/>
                      <a:pt x="17579" y="3585"/>
                      <a:pt x="16151" y="4026"/>
                    </a:cubicBezTo>
                    <a:cubicBezTo>
                      <a:pt x="14744" y="4467"/>
                      <a:pt x="12987" y="4687"/>
                      <a:pt x="10899" y="4687"/>
                    </a:cubicBezTo>
                    <a:close/>
                  </a:path>
                </a:pathLst>
              </a:custGeom>
              <a:solidFill>
                <a:srgbClr val="C83B34"/>
              </a:solidFill>
              <a:ln>
                <a:noFill/>
              </a:ln>
            </p:spPr>
            <p:txBody>
              <a:bodyPr anchorCtr="0" anchor="ctr" bIns="0" lIns="0" spcFirstLastPara="1" rIns="0" wrap="square" tIns="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67" name="Google Shape;467;p39"/>
              <p:cNvSpPr/>
              <p:nvPr/>
            </p:nvSpPr>
            <p:spPr>
              <a:xfrm>
                <a:off x="181323" y="31156"/>
                <a:ext cx="82537" cy="75978"/>
              </a:xfrm>
              <a:custGeom>
                <a:rect b="b" l="l" r="r" t="t"/>
                <a:pathLst>
                  <a:path extrusionOk="0" h="21600" w="21600">
                    <a:moveTo>
                      <a:pt x="0" y="21600"/>
                    </a:moveTo>
                    <a:lnTo>
                      <a:pt x="0" y="21165"/>
                    </a:lnTo>
                    <a:lnTo>
                      <a:pt x="563" y="20989"/>
                    </a:lnTo>
                    <a:cubicBezTo>
                      <a:pt x="1497" y="20698"/>
                      <a:pt x="1965" y="19984"/>
                      <a:pt x="1965" y="18855"/>
                    </a:cubicBezTo>
                    <a:lnTo>
                      <a:pt x="1965" y="5232"/>
                    </a:lnTo>
                    <a:cubicBezTo>
                      <a:pt x="1965" y="4589"/>
                      <a:pt x="1869" y="4123"/>
                      <a:pt x="1688" y="3812"/>
                    </a:cubicBezTo>
                    <a:cubicBezTo>
                      <a:pt x="1497" y="3512"/>
                      <a:pt x="1144" y="3294"/>
                      <a:pt x="610" y="3180"/>
                    </a:cubicBezTo>
                    <a:lnTo>
                      <a:pt x="9" y="3004"/>
                    </a:lnTo>
                    <a:lnTo>
                      <a:pt x="9" y="2569"/>
                    </a:lnTo>
                    <a:lnTo>
                      <a:pt x="6857" y="42"/>
                    </a:lnTo>
                    <a:lnTo>
                      <a:pt x="7257" y="476"/>
                    </a:lnTo>
                    <a:lnTo>
                      <a:pt x="7582" y="3087"/>
                    </a:lnTo>
                    <a:cubicBezTo>
                      <a:pt x="8516" y="2186"/>
                      <a:pt x="9574" y="1450"/>
                      <a:pt x="10748" y="870"/>
                    </a:cubicBezTo>
                    <a:cubicBezTo>
                      <a:pt x="11921" y="290"/>
                      <a:pt x="13084" y="0"/>
                      <a:pt x="14228" y="0"/>
                    </a:cubicBezTo>
                    <a:cubicBezTo>
                      <a:pt x="15992" y="0"/>
                      <a:pt x="17347" y="518"/>
                      <a:pt x="18291" y="1564"/>
                    </a:cubicBezTo>
                    <a:cubicBezTo>
                      <a:pt x="19235" y="2611"/>
                      <a:pt x="19712" y="4206"/>
                      <a:pt x="19712" y="6351"/>
                    </a:cubicBezTo>
                    <a:lnTo>
                      <a:pt x="19712" y="18886"/>
                    </a:lnTo>
                    <a:cubicBezTo>
                      <a:pt x="19712" y="20015"/>
                      <a:pt x="20217" y="20730"/>
                      <a:pt x="21238" y="21020"/>
                    </a:cubicBezTo>
                    <a:lnTo>
                      <a:pt x="21600" y="21155"/>
                    </a:lnTo>
                    <a:lnTo>
                      <a:pt x="21600" y="21589"/>
                    </a:lnTo>
                    <a:lnTo>
                      <a:pt x="12140" y="21589"/>
                    </a:lnTo>
                    <a:lnTo>
                      <a:pt x="12140" y="21155"/>
                    </a:lnTo>
                    <a:lnTo>
                      <a:pt x="12664" y="20978"/>
                    </a:lnTo>
                    <a:cubicBezTo>
                      <a:pt x="13599" y="20657"/>
                      <a:pt x="14066" y="19953"/>
                      <a:pt x="14066" y="18844"/>
                    </a:cubicBezTo>
                    <a:lnTo>
                      <a:pt x="14066" y="4962"/>
                    </a:lnTo>
                    <a:cubicBezTo>
                      <a:pt x="14066" y="3108"/>
                      <a:pt x="13208" y="2175"/>
                      <a:pt x="11501" y="2175"/>
                    </a:cubicBezTo>
                    <a:cubicBezTo>
                      <a:pt x="10328" y="2175"/>
                      <a:pt x="9041" y="2818"/>
                      <a:pt x="7658" y="4092"/>
                    </a:cubicBezTo>
                    <a:lnTo>
                      <a:pt x="7658" y="18886"/>
                    </a:lnTo>
                    <a:cubicBezTo>
                      <a:pt x="7658" y="20015"/>
                      <a:pt x="8125" y="20730"/>
                      <a:pt x="9060" y="21020"/>
                    </a:cubicBezTo>
                    <a:lnTo>
                      <a:pt x="9422" y="21155"/>
                    </a:lnTo>
                    <a:lnTo>
                      <a:pt x="9422" y="21589"/>
                    </a:lnTo>
                    <a:lnTo>
                      <a:pt x="9" y="21589"/>
                    </a:lnTo>
                    <a:close/>
                  </a:path>
                </a:pathLst>
              </a:custGeom>
              <a:solidFill>
                <a:srgbClr val="C83B34"/>
              </a:solidFill>
              <a:ln>
                <a:noFill/>
              </a:ln>
            </p:spPr>
            <p:txBody>
              <a:bodyPr anchorCtr="0" anchor="ctr" bIns="0" lIns="0" spcFirstLastPara="1" rIns="0" wrap="square" tIns="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68" name="Google Shape;468;p39"/>
              <p:cNvSpPr/>
              <p:nvPr/>
            </p:nvSpPr>
            <p:spPr>
              <a:xfrm>
                <a:off x="268815" y="31156"/>
                <a:ext cx="82537" cy="75978"/>
              </a:xfrm>
              <a:custGeom>
                <a:rect b="b" l="l" r="r" t="t"/>
                <a:pathLst>
                  <a:path extrusionOk="0" h="21600" w="21600">
                    <a:moveTo>
                      <a:pt x="0" y="21600"/>
                    </a:moveTo>
                    <a:lnTo>
                      <a:pt x="0" y="21165"/>
                    </a:lnTo>
                    <a:lnTo>
                      <a:pt x="563" y="20989"/>
                    </a:lnTo>
                    <a:cubicBezTo>
                      <a:pt x="1497" y="20698"/>
                      <a:pt x="1965" y="19984"/>
                      <a:pt x="1965" y="18855"/>
                    </a:cubicBezTo>
                    <a:lnTo>
                      <a:pt x="1965" y="5232"/>
                    </a:lnTo>
                    <a:cubicBezTo>
                      <a:pt x="1965" y="4589"/>
                      <a:pt x="1869" y="4123"/>
                      <a:pt x="1688" y="3812"/>
                    </a:cubicBezTo>
                    <a:cubicBezTo>
                      <a:pt x="1497" y="3512"/>
                      <a:pt x="1144" y="3294"/>
                      <a:pt x="610" y="3180"/>
                    </a:cubicBezTo>
                    <a:lnTo>
                      <a:pt x="9" y="3004"/>
                    </a:lnTo>
                    <a:lnTo>
                      <a:pt x="9" y="2569"/>
                    </a:lnTo>
                    <a:lnTo>
                      <a:pt x="6857" y="42"/>
                    </a:lnTo>
                    <a:lnTo>
                      <a:pt x="7257" y="476"/>
                    </a:lnTo>
                    <a:lnTo>
                      <a:pt x="7582" y="3087"/>
                    </a:lnTo>
                    <a:cubicBezTo>
                      <a:pt x="8516" y="2186"/>
                      <a:pt x="9574" y="1450"/>
                      <a:pt x="10748" y="870"/>
                    </a:cubicBezTo>
                    <a:cubicBezTo>
                      <a:pt x="11921" y="290"/>
                      <a:pt x="13084" y="0"/>
                      <a:pt x="14228" y="0"/>
                    </a:cubicBezTo>
                    <a:cubicBezTo>
                      <a:pt x="15992" y="0"/>
                      <a:pt x="17347" y="518"/>
                      <a:pt x="18291" y="1564"/>
                    </a:cubicBezTo>
                    <a:cubicBezTo>
                      <a:pt x="19235" y="2611"/>
                      <a:pt x="19712" y="4206"/>
                      <a:pt x="19712" y="6351"/>
                    </a:cubicBezTo>
                    <a:lnTo>
                      <a:pt x="19712" y="18886"/>
                    </a:lnTo>
                    <a:cubicBezTo>
                      <a:pt x="19712" y="20015"/>
                      <a:pt x="20217" y="20730"/>
                      <a:pt x="21238" y="21020"/>
                    </a:cubicBezTo>
                    <a:lnTo>
                      <a:pt x="21600" y="21155"/>
                    </a:lnTo>
                    <a:lnTo>
                      <a:pt x="21600" y="21589"/>
                    </a:lnTo>
                    <a:lnTo>
                      <a:pt x="12140" y="21589"/>
                    </a:lnTo>
                    <a:lnTo>
                      <a:pt x="12140" y="21155"/>
                    </a:lnTo>
                    <a:lnTo>
                      <a:pt x="12664" y="20978"/>
                    </a:lnTo>
                    <a:cubicBezTo>
                      <a:pt x="13599" y="20657"/>
                      <a:pt x="14066" y="19953"/>
                      <a:pt x="14066" y="18844"/>
                    </a:cubicBezTo>
                    <a:lnTo>
                      <a:pt x="14066" y="4962"/>
                    </a:lnTo>
                    <a:cubicBezTo>
                      <a:pt x="14066" y="3108"/>
                      <a:pt x="13208" y="2175"/>
                      <a:pt x="11501" y="2175"/>
                    </a:cubicBezTo>
                    <a:cubicBezTo>
                      <a:pt x="10328" y="2175"/>
                      <a:pt x="9041" y="2818"/>
                      <a:pt x="7658" y="4092"/>
                    </a:cubicBezTo>
                    <a:lnTo>
                      <a:pt x="7658" y="18886"/>
                    </a:lnTo>
                    <a:cubicBezTo>
                      <a:pt x="7658" y="20015"/>
                      <a:pt x="8125" y="20730"/>
                      <a:pt x="9060" y="21020"/>
                    </a:cubicBezTo>
                    <a:lnTo>
                      <a:pt x="9422" y="21155"/>
                    </a:lnTo>
                    <a:lnTo>
                      <a:pt x="9422" y="21589"/>
                    </a:lnTo>
                    <a:lnTo>
                      <a:pt x="9" y="21589"/>
                    </a:lnTo>
                    <a:close/>
                  </a:path>
                </a:pathLst>
              </a:custGeom>
              <a:solidFill>
                <a:srgbClr val="C83B34"/>
              </a:solidFill>
              <a:ln>
                <a:noFill/>
              </a:ln>
            </p:spPr>
            <p:txBody>
              <a:bodyPr anchorCtr="0" anchor="ctr" bIns="0" lIns="0" spcFirstLastPara="1" rIns="0" wrap="square" tIns="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69" name="Google Shape;469;p39"/>
              <p:cNvSpPr/>
              <p:nvPr/>
            </p:nvSpPr>
            <p:spPr>
              <a:xfrm>
                <a:off x="353756" y="31227"/>
                <a:ext cx="69346" cy="78238"/>
              </a:xfrm>
              <a:custGeom>
                <a:rect b="b" l="l" r="r" t="t"/>
                <a:pathLst>
                  <a:path extrusionOk="0" h="21600" w="21600">
                    <a:moveTo>
                      <a:pt x="11782" y="0"/>
                    </a:moveTo>
                    <a:cubicBezTo>
                      <a:pt x="13847" y="0"/>
                      <a:pt x="15607" y="372"/>
                      <a:pt x="17071" y="1117"/>
                    </a:cubicBezTo>
                    <a:cubicBezTo>
                      <a:pt x="18535" y="1861"/>
                      <a:pt x="19659" y="2877"/>
                      <a:pt x="20431" y="4155"/>
                    </a:cubicBezTo>
                    <a:cubicBezTo>
                      <a:pt x="21214" y="5443"/>
                      <a:pt x="21600" y="6891"/>
                      <a:pt x="21600" y="8531"/>
                    </a:cubicBezTo>
                    <a:cubicBezTo>
                      <a:pt x="21600" y="8843"/>
                      <a:pt x="21588" y="9155"/>
                      <a:pt x="21555" y="9487"/>
                    </a:cubicBezTo>
                    <a:cubicBezTo>
                      <a:pt x="21521" y="9809"/>
                      <a:pt x="21464" y="10101"/>
                      <a:pt x="21361" y="10352"/>
                    </a:cubicBezTo>
                    <a:lnTo>
                      <a:pt x="7151" y="10352"/>
                    </a:lnTo>
                    <a:cubicBezTo>
                      <a:pt x="7185" y="13391"/>
                      <a:pt x="7798" y="15584"/>
                      <a:pt x="8989" y="16922"/>
                    </a:cubicBezTo>
                    <a:cubicBezTo>
                      <a:pt x="10181" y="18260"/>
                      <a:pt x="11952" y="18934"/>
                      <a:pt x="14302" y="18934"/>
                    </a:cubicBezTo>
                    <a:cubicBezTo>
                      <a:pt x="15891" y="18934"/>
                      <a:pt x="17173" y="18713"/>
                      <a:pt x="18161" y="18260"/>
                    </a:cubicBezTo>
                    <a:cubicBezTo>
                      <a:pt x="19148" y="17807"/>
                      <a:pt x="20067" y="17143"/>
                      <a:pt x="20930" y="16278"/>
                    </a:cubicBezTo>
                    <a:lnTo>
                      <a:pt x="21407" y="16660"/>
                    </a:lnTo>
                    <a:cubicBezTo>
                      <a:pt x="20419" y="18210"/>
                      <a:pt x="19114" y="19427"/>
                      <a:pt x="17468" y="20292"/>
                    </a:cubicBezTo>
                    <a:cubicBezTo>
                      <a:pt x="15823" y="21157"/>
                      <a:pt x="13870" y="21600"/>
                      <a:pt x="11577" y="21600"/>
                    </a:cubicBezTo>
                    <a:cubicBezTo>
                      <a:pt x="9285" y="21600"/>
                      <a:pt x="7321" y="21167"/>
                      <a:pt x="5573" y="20312"/>
                    </a:cubicBezTo>
                    <a:cubicBezTo>
                      <a:pt x="3825" y="19457"/>
                      <a:pt x="2452" y="18220"/>
                      <a:pt x="1476" y="16610"/>
                    </a:cubicBezTo>
                    <a:cubicBezTo>
                      <a:pt x="488" y="15000"/>
                      <a:pt x="0" y="13089"/>
                      <a:pt x="0" y="10865"/>
                    </a:cubicBezTo>
                    <a:cubicBezTo>
                      <a:pt x="0" y="8642"/>
                      <a:pt x="568" y="6590"/>
                      <a:pt x="1714" y="4970"/>
                    </a:cubicBezTo>
                    <a:cubicBezTo>
                      <a:pt x="2860" y="3350"/>
                      <a:pt x="4325" y="2113"/>
                      <a:pt x="6129" y="1268"/>
                    </a:cubicBezTo>
                    <a:cubicBezTo>
                      <a:pt x="7923" y="422"/>
                      <a:pt x="9807" y="0"/>
                      <a:pt x="11782" y="0"/>
                    </a:cubicBezTo>
                    <a:close/>
                    <a:moveTo>
                      <a:pt x="11634" y="845"/>
                    </a:moveTo>
                    <a:cubicBezTo>
                      <a:pt x="10715" y="845"/>
                      <a:pt x="9920" y="1086"/>
                      <a:pt x="9273" y="1589"/>
                    </a:cubicBezTo>
                    <a:cubicBezTo>
                      <a:pt x="8626" y="2083"/>
                      <a:pt x="8115" y="2958"/>
                      <a:pt x="7752" y="4205"/>
                    </a:cubicBezTo>
                    <a:cubicBezTo>
                      <a:pt x="7389" y="5463"/>
                      <a:pt x="7185" y="7224"/>
                      <a:pt x="7151" y="9507"/>
                    </a:cubicBezTo>
                    <a:lnTo>
                      <a:pt x="15301" y="9507"/>
                    </a:lnTo>
                    <a:cubicBezTo>
                      <a:pt x="15618" y="6439"/>
                      <a:pt x="15493" y="4226"/>
                      <a:pt x="14915" y="2867"/>
                    </a:cubicBezTo>
                    <a:cubicBezTo>
                      <a:pt x="14347" y="1519"/>
                      <a:pt x="13246" y="835"/>
                      <a:pt x="11623" y="835"/>
                    </a:cubicBezTo>
                    <a:close/>
                  </a:path>
                </a:pathLst>
              </a:custGeom>
              <a:solidFill>
                <a:srgbClr val="C83B34"/>
              </a:solidFill>
              <a:ln>
                <a:noFill/>
              </a:ln>
            </p:spPr>
            <p:txBody>
              <a:bodyPr anchorCtr="0" anchor="ctr" bIns="0" lIns="0" spcFirstLastPara="1" rIns="0" wrap="square" tIns="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70" name="Google Shape;470;p39"/>
              <p:cNvSpPr/>
              <p:nvPr/>
            </p:nvSpPr>
            <p:spPr>
              <a:xfrm>
                <a:off x="427000" y="31155"/>
                <a:ext cx="62787" cy="76014"/>
              </a:xfrm>
              <a:custGeom>
                <a:rect b="b" l="l" r="r" t="t"/>
                <a:pathLst>
                  <a:path extrusionOk="0" h="21600" w="21600">
                    <a:moveTo>
                      <a:pt x="0" y="21590"/>
                    </a:moveTo>
                    <a:lnTo>
                      <a:pt x="0" y="21155"/>
                    </a:lnTo>
                    <a:lnTo>
                      <a:pt x="790" y="20979"/>
                    </a:lnTo>
                    <a:cubicBezTo>
                      <a:pt x="1492" y="20803"/>
                      <a:pt x="1981" y="20544"/>
                      <a:pt x="2244" y="20192"/>
                    </a:cubicBezTo>
                    <a:cubicBezTo>
                      <a:pt x="2507" y="19840"/>
                      <a:pt x="2645" y="19394"/>
                      <a:pt x="2645" y="18846"/>
                    </a:cubicBezTo>
                    <a:lnTo>
                      <a:pt x="2645" y="5229"/>
                    </a:lnTo>
                    <a:cubicBezTo>
                      <a:pt x="2645" y="4587"/>
                      <a:pt x="2507" y="4121"/>
                      <a:pt x="2244" y="3811"/>
                    </a:cubicBezTo>
                    <a:cubicBezTo>
                      <a:pt x="1981" y="3510"/>
                      <a:pt x="1492" y="3293"/>
                      <a:pt x="790" y="3179"/>
                    </a:cubicBezTo>
                    <a:lnTo>
                      <a:pt x="0" y="3003"/>
                    </a:lnTo>
                    <a:lnTo>
                      <a:pt x="0" y="2568"/>
                    </a:lnTo>
                    <a:lnTo>
                      <a:pt x="9064" y="41"/>
                    </a:lnTo>
                    <a:lnTo>
                      <a:pt x="9590" y="476"/>
                    </a:lnTo>
                    <a:lnTo>
                      <a:pt x="10067" y="4214"/>
                    </a:lnTo>
                    <a:lnTo>
                      <a:pt x="10067" y="4566"/>
                    </a:lnTo>
                    <a:cubicBezTo>
                      <a:pt x="10555" y="3759"/>
                      <a:pt x="11195" y="3003"/>
                      <a:pt x="11984" y="2330"/>
                    </a:cubicBezTo>
                    <a:cubicBezTo>
                      <a:pt x="12774" y="1657"/>
                      <a:pt x="13652" y="1087"/>
                      <a:pt x="14617" y="652"/>
                    </a:cubicBezTo>
                    <a:cubicBezTo>
                      <a:pt x="15583" y="217"/>
                      <a:pt x="16535" y="0"/>
                      <a:pt x="17488" y="0"/>
                    </a:cubicBezTo>
                    <a:cubicBezTo>
                      <a:pt x="18817" y="0"/>
                      <a:pt x="19845" y="300"/>
                      <a:pt x="20547" y="911"/>
                    </a:cubicBezTo>
                    <a:cubicBezTo>
                      <a:pt x="21249" y="1522"/>
                      <a:pt x="21600" y="2288"/>
                      <a:pt x="21600" y="3220"/>
                    </a:cubicBezTo>
                    <a:cubicBezTo>
                      <a:pt x="21600" y="4204"/>
                      <a:pt x="21261" y="4970"/>
                      <a:pt x="20572" y="5509"/>
                    </a:cubicBezTo>
                    <a:cubicBezTo>
                      <a:pt x="19882" y="6047"/>
                      <a:pt x="19068" y="6316"/>
                      <a:pt x="18127" y="6316"/>
                    </a:cubicBezTo>
                    <a:cubicBezTo>
                      <a:pt x="16648" y="6316"/>
                      <a:pt x="15357" y="5705"/>
                      <a:pt x="14229" y="4494"/>
                    </a:cubicBezTo>
                    <a:lnTo>
                      <a:pt x="14128" y="4411"/>
                    </a:lnTo>
                    <a:cubicBezTo>
                      <a:pt x="13777" y="4007"/>
                      <a:pt x="13376" y="3780"/>
                      <a:pt x="12912" y="3738"/>
                    </a:cubicBezTo>
                    <a:cubicBezTo>
                      <a:pt x="12461" y="3697"/>
                      <a:pt x="12035" y="3873"/>
                      <a:pt x="11646" y="4287"/>
                    </a:cubicBezTo>
                    <a:cubicBezTo>
                      <a:pt x="11295" y="4546"/>
                      <a:pt x="11007" y="4856"/>
                      <a:pt x="10781" y="5219"/>
                    </a:cubicBezTo>
                    <a:cubicBezTo>
                      <a:pt x="10555" y="5581"/>
                      <a:pt x="10330" y="5996"/>
                      <a:pt x="10117" y="6461"/>
                    </a:cubicBezTo>
                    <a:lnTo>
                      <a:pt x="10117" y="18597"/>
                    </a:lnTo>
                    <a:cubicBezTo>
                      <a:pt x="10117" y="19757"/>
                      <a:pt x="10731" y="20482"/>
                      <a:pt x="11959" y="20772"/>
                    </a:cubicBezTo>
                    <a:lnTo>
                      <a:pt x="13639" y="21165"/>
                    </a:lnTo>
                    <a:lnTo>
                      <a:pt x="13639" y="21600"/>
                    </a:lnTo>
                    <a:lnTo>
                      <a:pt x="0" y="21600"/>
                    </a:lnTo>
                    <a:close/>
                  </a:path>
                </a:pathLst>
              </a:custGeom>
              <a:solidFill>
                <a:srgbClr val="C83B34"/>
              </a:solidFill>
              <a:ln>
                <a:noFill/>
              </a:ln>
            </p:spPr>
            <p:txBody>
              <a:bodyPr anchorCtr="0" anchor="ctr" bIns="0" lIns="0" spcFirstLastPara="1" rIns="0" wrap="square" tIns="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sp>
          <p:nvSpPr>
            <p:cNvPr id="471" name="Google Shape;471;p39"/>
            <p:cNvSpPr/>
            <p:nvPr/>
          </p:nvSpPr>
          <p:spPr>
            <a:xfrm>
              <a:off x="0" y="0"/>
              <a:ext cx="450103" cy="450103"/>
            </a:xfrm>
            <a:custGeom>
              <a:rect b="b" l="l" r="r" t="t"/>
              <a:pathLst>
                <a:path extrusionOk="0" h="21600" w="21600">
                  <a:moveTo>
                    <a:pt x="10800" y="10800"/>
                  </a:moveTo>
                  <a:lnTo>
                    <a:pt x="21600" y="10800"/>
                  </a:lnTo>
                  <a:cubicBezTo>
                    <a:pt x="21600" y="4835"/>
                    <a:pt x="16765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6765"/>
                    <a:pt x="4835" y="21600"/>
                    <a:pt x="10800" y="21600"/>
                  </a:cubicBezTo>
                  <a:lnTo>
                    <a:pt x="10800" y="10800"/>
                  </a:lnTo>
                  <a:close/>
                </a:path>
              </a:pathLst>
            </a:custGeom>
            <a:solidFill>
              <a:srgbClr val="EBBD2F"/>
            </a:solidFill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472" name="Google Shape;472;p39"/>
            <p:cNvGrpSpPr/>
            <p:nvPr/>
          </p:nvGrpSpPr>
          <p:grpSpPr>
            <a:xfrm>
              <a:off x="320568" y="295813"/>
              <a:ext cx="820502" cy="56778"/>
              <a:chOff x="0" y="-1"/>
              <a:chExt cx="820501" cy="56777"/>
            </a:xfrm>
          </p:grpSpPr>
          <p:sp>
            <p:nvSpPr>
              <p:cNvPr id="473" name="Google Shape;473;p39"/>
              <p:cNvSpPr/>
              <p:nvPr/>
            </p:nvSpPr>
            <p:spPr>
              <a:xfrm>
                <a:off x="747925" y="14136"/>
                <a:ext cx="41497" cy="42495"/>
              </a:xfrm>
              <a:custGeom>
                <a:rect b="b" l="l" r="r" t="t"/>
                <a:pathLst>
                  <a:path extrusionOk="0" h="21528" w="20566">
                    <a:moveTo>
                      <a:pt x="15653" y="14365"/>
                    </a:moveTo>
                    <a:cubicBezTo>
                      <a:pt x="15798" y="14217"/>
                      <a:pt x="15924" y="13940"/>
                      <a:pt x="16069" y="13811"/>
                    </a:cubicBezTo>
                    <a:cubicBezTo>
                      <a:pt x="16231" y="13700"/>
                      <a:pt x="16430" y="13645"/>
                      <a:pt x="16610" y="13663"/>
                    </a:cubicBezTo>
                    <a:lnTo>
                      <a:pt x="19500" y="13663"/>
                    </a:lnTo>
                    <a:cubicBezTo>
                      <a:pt x="19807" y="13627"/>
                      <a:pt x="20114" y="13737"/>
                      <a:pt x="20331" y="13940"/>
                    </a:cubicBezTo>
                    <a:cubicBezTo>
                      <a:pt x="20475" y="14162"/>
                      <a:pt x="20475" y="14439"/>
                      <a:pt x="20331" y="14642"/>
                    </a:cubicBezTo>
                    <a:cubicBezTo>
                      <a:pt x="19627" y="16673"/>
                      <a:pt x="18326" y="18445"/>
                      <a:pt x="16610" y="19700"/>
                    </a:cubicBezTo>
                    <a:cubicBezTo>
                      <a:pt x="14823" y="20919"/>
                      <a:pt x="12709" y="21546"/>
                      <a:pt x="10560" y="21528"/>
                    </a:cubicBezTo>
                    <a:cubicBezTo>
                      <a:pt x="7743" y="21565"/>
                      <a:pt x="5016" y="20457"/>
                      <a:pt x="2993" y="18426"/>
                    </a:cubicBezTo>
                    <a:cubicBezTo>
                      <a:pt x="-998" y="14125"/>
                      <a:pt x="-998" y="7387"/>
                      <a:pt x="2993" y="3104"/>
                    </a:cubicBezTo>
                    <a:cubicBezTo>
                      <a:pt x="5016" y="1091"/>
                      <a:pt x="7743" y="-16"/>
                      <a:pt x="10560" y="2"/>
                    </a:cubicBezTo>
                    <a:cubicBezTo>
                      <a:pt x="12709" y="-35"/>
                      <a:pt x="14823" y="593"/>
                      <a:pt x="16610" y="1830"/>
                    </a:cubicBezTo>
                    <a:cubicBezTo>
                      <a:pt x="18362" y="3030"/>
                      <a:pt x="19699" y="4747"/>
                      <a:pt x="20457" y="6759"/>
                    </a:cubicBezTo>
                    <a:cubicBezTo>
                      <a:pt x="20602" y="6980"/>
                      <a:pt x="20602" y="7257"/>
                      <a:pt x="20457" y="7461"/>
                    </a:cubicBezTo>
                    <a:cubicBezTo>
                      <a:pt x="20313" y="7608"/>
                      <a:pt x="20114" y="7700"/>
                      <a:pt x="19916" y="7737"/>
                    </a:cubicBezTo>
                    <a:lnTo>
                      <a:pt x="16881" y="7737"/>
                    </a:lnTo>
                    <a:cubicBezTo>
                      <a:pt x="16646" y="7756"/>
                      <a:pt x="16412" y="7719"/>
                      <a:pt x="16195" y="7590"/>
                    </a:cubicBezTo>
                    <a:cubicBezTo>
                      <a:pt x="15942" y="7479"/>
                      <a:pt x="15743" y="7276"/>
                      <a:pt x="15653" y="7036"/>
                    </a:cubicBezTo>
                    <a:cubicBezTo>
                      <a:pt x="15129" y="6168"/>
                      <a:pt x="14353" y="5485"/>
                      <a:pt x="13450" y="5061"/>
                    </a:cubicBezTo>
                    <a:cubicBezTo>
                      <a:pt x="11102" y="3713"/>
                      <a:pt x="8140" y="4174"/>
                      <a:pt x="6298" y="6186"/>
                    </a:cubicBezTo>
                    <a:cubicBezTo>
                      <a:pt x="3950" y="8771"/>
                      <a:pt x="3950" y="12759"/>
                      <a:pt x="6298" y="15325"/>
                    </a:cubicBezTo>
                    <a:cubicBezTo>
                      <a:pt x="7346" y="16599"/>
                      <a:pt x="8935" y="17282"/>
                      <a:pt x="10560" y="17152"/>
                    </a:cubicBezTo>
                    <a:cubicBezTo>
                      <a:pt x="12637" y="17263"/>
                      <a:pt x="14606" y="16174"/>
                      <a:pt x="15653" y="1434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0" lIns="0" spcFirstLastPara="1" rIns="0" wrap="square" tIns="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74" name="Google Shape;474;p39"/>
              <p:cNvSpPr/>
              <p:nvPr/>
            </p:nvSpPr>
            <p:spPr>
              <a:xfrm>
                <a:off x="794374" y="4519"/>
                <a:ext cx="26127" cy="51931"/>
              </a:xfrm>
              <a:custGeom>
                <a:rect b="b" l="l" r="r" t="t"/>
                <a:pathLst>
                  <a:path extrusionOk="0" h="21571" w="21127">
                    <a:moveTo>
                      <a:pt x="20983" y="19012"/>
                    </a:moveTo>
                    <a:lnTo>
                      <a:pt x="18743" y="16938"/>
                    </a:lnTo>
                    <a:cubicBezTo>
                      <a:pt x="18743" y="16711"/>
                      <a:pt x="18301" y="16711"/>
                      <a:pt x="17860" y="16711"/>
                    </a:cubicBezTo>
                    <a:cubicBezTo>
                      <a:pt x="17741" y="16711"/>
                      <a:pt x="17623" y="16757"/>
                      <a:pt x="17623" y="16832"/>
                    </a:cubicBezTo>
                    <a:cubicBezTo>
                      <a:pt x="16239" y="17331"/>
                      <a:pt x="14736" y="17725"/>
                      <a:pt x="13145" y="17982"/>
                    </a:cubicBezTo>
                    <a:cubicBezTo>
                      <a:pt x="11907" y="18240"/>
                      <a:pt x="10492" y="18194"/>
                      <a:pt x="9313" y="17861"/>
                    </a:cubicBezTo>
                    <a:cubicBezTo>
                      <a:pt x="7988" y="17407"/>
                      <a:pt x="7280" y="16605"/>
                      <a:pt x="7516" y="15788"/>
                    </a:cubicBezTo>
                    <a:lnTo>
                      <a:pt x="7516" y="7614"/>
                    </a:lnTo>
                    <a:lnTo>
                      <a:pt x="16946" y="7614"/>
                    </a:lnTo>
                    <a:cubicBezTo>
                      <a:pt x="17270" y="7583"/>
                      <a:pt x="17594" y="7508"/>
                      <a:pt x="17830" y="7387"/>
                    </a:cubicBezTo>
                    <a:cubicBezTo>
                      <a:pt x="18095" y="7281"/>
                      <a:pt x="18272" y="7099"/>
                      <a:pt x="18272" y="6932"/>
                    </a:cubicBezTo>
                    <a:lnTo>
                      <a:pt x="18272" y="4965"/>
                    </a:lnTo>
                    <a:cubicBezTo>
                      <a:pt x="18213" y="4602"/>
                      <a:pt x="17653" y="4299"/>
                      <a:pt x="16917" y="4269"/>
                    </a:cubicBezTo>
                    <a:lnTo>
                      <a:pt x="7487" y="4269"/>
                    </a:lnTo>
                    <a:lnTo>
                      <a:pt x="7487" y="696"/>
                    </a:lnTo>
                    <a:cubicBezTo>
                      <a:pt x="7398" y="333"/>
                      <a:pt x="6838" y="61"/>
                      <a:pt x="6131" y="0"/>
                    </a:cubicBezTo>
                    <a:lnTo>
                      <a:pt x="1417" y="0"/>
                    </a:lnTo>
                    <a:cubicBezTo>
                      <a:pt x="709" y="45"/>
                      <a:pt x="178" y="333"/>
                      <a:pt x="60" y="696"/>
                    </a:cubicBezTo>
                    <a:lnTo>
                      <a:pt x="60" y="16378"/>
                    </a:lnTo>
                    <a:cubicBezTo>
                      <a:pt x="-234" y="17710"/>
                      <a:pt x="562" y="19057"/>
                      <a:pt x="2300" y="20071"/>
                    </a:cubicBezTo>
                    <a:cubicBezTo>
                      <a:pt x="4540" y="21070"/>
                      <a:pt x="7427" y="21600"/>
                      <a:pt x="10374" y="21570"/>
                    </a:cubicBezTo>
                    <a:cubicBezTo>
                      <a:pt x="14058" y="21449"/>
                      <a:pt x="17564" y="20768"/>
                      <a:pt x="20482" y="19602"/>
                    </a:cubicBezTo>
                    <a:cubicBezTo>
                      <a:pt x="21366" y="19481"/>
                      <a:pt x="21160" y="19239"/>
                      <a:pt x="20924" y="1901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0" lIns="0" spcFirstLastPara="1" rIns="0" wrap="square" tIns="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75" name="Google Shape;475;p39"/>
              <p:cNvSpPr/>
              <p:nvPr/>
            </p:nvSpPr>
            <p:spPr>
              <a:xfrm>
                <a:off x="231857" y="-1"/>
                <a:ext cx="36586" cy="56083"/>
              </a:xfrm>
              <a:custGeom>
                <a:rect b="b" l="l" r="r" t="t"/>
                <a:pathLst>
                  <a:path extrusionOk="0" h="21489" w="21600">
                    <a:moveTo>
                      <a:pt x="8971" y="8951"/>
                    </a:moveTo>
                    <a:lnTo>
                      <a:pt x="8971" y="20861"/>
                    </a:lnTo>
                    <a:cubicBezTo>
                      <a:pt x="8928" y="21014"/>
                      <a:pt x="8821" y="21168"/>
                      <a:pt x="8649" y="21279"/>
                    </a:cubicBezTo>
                    <a:cubicBezTo>
                      <a:pt x="8498" y="21405"/>
                      <a:pt x="8240" y="21489"/>
                      <a:pt x="8004" y="21489"/>
                    </a:cubicBezTo>
                    <a:lnTo>
                      <a:pt x="4561" y="21489"/>
                    </a:lnTo>
                    <a:cubicBezTo>
                      <a:pt x="4324" y="21461"/>
                      <a:pt x="4088" y="21391"/>
                      <a:pt x="3916" y="21279"/>
                    </a:cubicBezTo>
                    <a:cubicBezTo>
                      <a:pt x="3722" y="21182"/>
                      <a:pt x="3593" y="21014"/>
                      <a:pt x="3593" y="20861"/>
                    </a:cubicBezTo>
                    <a:lnTo>
                      <a:pt x="3593" y="8951"/>
                    </a:lnTo>
                    <a:lnTo>
                      <a:pt x="968" y="8951"/>
                    </a:lnTo>
                    <a:cubicBezTo>
                      <a:pt x="732" y="8923"/>
                      <a:pt x="495" y="8853"/>
                      <a:pt x="323" y="8741"/>
                    </a:cubicBezTo>
                    <a:cubicBezTo>
                      <a:pt x="129" y="8644"/>
                      <a:pt x="0" y="8476"/>
                      <a:pt x="0" y="8322"/>
                    </a:cubicBezTo>
                    <a:lnTo>
                      <a:pt x="0" y="6507"/>
                    </a:lnTo>
                    <a:cubicBezTo>
                      <a:pt x="43" y="6354"/>
                      <a:pt x="151" y="6200"/>
                      <a:pt x="323" y="6088"/>
                    </a:cubicBezTo>
                    <a:cubicBezTo>
                      <a:pt x="517" y="6005"/>
                      <a:pt x="753" y="5963"/>
                      <a:pt x="968" y="5977"/>
                    </a:cubicBezTo>
                    <a:lnTo>
                      <a:pt x="3593" y="5977"/>
                    </a:lnTo>
                    <a:lnTo>
                      <a:pt x="3593" y="4706"/>
                    </a:lnTo>
                    <a:cubicBezTo>
                      <a:pt x="3378" y="3365"/>
                      <a:pt x="4109" y="2039"/>
                      <a:pt x="5550" y="1090"/>
                    </a:cubicBezTo>
                    <a:cubicBezTo>
                      <a:pt x="7551" y="266"/>
                      <a:pt x="9918" y="-111"/>
                      <a:pt x="12263" y="28"/>
                    </a:cubicBezTo>
                    <a:cubicBezTo>
                      <a:pt x="13683" y="28"/>
                      <a:pt x="15103" y="112"/>
                      <a:pt x="16523" y="238"/>
                    </a:cubicBezTo>
                    <a:cubicBezTo>
                      <a:pt x="17513" y="350"/>
                      <a:pt x="18158" y="657"/>
                      <a:pt x="18158" y="978"/>
                    </a:cubicBezTo>
                    <a:lnTo>
                      <a:pt x="18158" y="2682"/>
                    </a:lnTo>
                    <a:cubicBezTo>
                      <a:pt x="18201" y="2947"/>
                      <a:pt x="17900" y="3184"/>
                      <a:pt x="17513" y="3212"/>
                    </a:cubicBezTo>
                    <a:lnTo>
                      <a:pt x="17018" y="3212"/>
                    </a:lnTo>
                    <a:lnTo>
                      <a:pt x="16373" y="3100"/>
                    </a:lnTo>
                    <a:cubicBezTo>
                      <a:pt x="15662" y="2989"/>
                      <a:pt x="14953" y="2919"/>
                      <a:pt x="14242" y="2891"/>
                    </a:cubicBezTo>
                    <a:cubicBezTo>
                      <a:pt x="13597" y="2891"/>
                      <a:pt x="13102" y="2779"/>
                      <a:pt x="12435" y="2779"/>
                    </a:cubicBezTo>
                    <a:cubicBezTo>
                      <a:pt x="11424" y="2695"/>
                      <a:pt x="10413" y="2877"/>
                      <a:pt x="9638" y="3310"/>
                    </a:cubicBezTo>
                    <a:cubicBezTo>
                      <a:pt x="8950" y="3757"/>
                      <a:pt x="8649" y="4385"/>
                      <a:pt x="8821" y="5013"/>
                    </a:cubicBezTo>
                    <a:lnTo>
                      <a:pt x="8821" y="5977"/>
                    </a:lnTo>
                    <a:lnTo>
                      <a:pt x="20632" y="5977"/>
                    </a:lnTo>
                    <a:cubicBezTo>
                      <a:pt x="20868" y="6005"/>
                      <a:pt x="21105" y="6074"/>
                      <a:pt x="21278" y="6186"/>
                    </a:cubicBezTo>
                    <a:cubicBezTo>
                      <a:pt x="21471" y="6284"/>
                      <a:pt x="21600" y="6452"/>
                      <a:pt x="21600" y="6605"/>
                    </a:cubicBezTo>
                    <a:lnTo>
                      <a:pt x="21600" y="20861"/>
                    </a:lnTo>
                    <a:cubicBezTo>
                      <a:pt x="21557" y="21014"/>
                      <a:pt x="21449" y="21168"/>
                      <a:pt x="21278" y="21279"/>
                    </a:cubicBezTo>
                    <a:cubicBezTo>
                      <a:pt x="21127" y="21405"/>
                      <a:pt x="20868" y="21489"/>
                      <a:pt x="20632" y="21489"/>
                    </a:cubicBezTo>
                    <a:lnTo>
                      <a:pt x="17190" y="21489"/>
                    </a:lnTo>
                    <a:cubicBezTo>
                      <a:pt x="16953" y="21461"/>
                      <a:pt x="16717" y="21391"/>
                      <a:pt x="16544" y="21279"/>
                    </a:cubicBezTo>
                    <a:cubicBezTo>
                      <a:pt x="16351" y="21182"/>
                      <a:pt x="16221" y="21014"/>
                      <a:pt x="16221" y="20861"/>
                    </a:cubicBezTo>
                    <a:lnTo>
                      <a:pt x="16221" y="8951"/>
                    </a:lnTo>
                    <a:lnTo>
                      <a:pt x="9014" y="895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0" lIns="0" spcFirstLastPara="1" rIns="0" wrap="square" tIns="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76" name="Google Shape;476;p39"/>
              <p:cNvSpPr/>
              <p:nvPr/>
            </p:nvSpPr>
            <p:spPr>
              <a:xfrm>
                <a:off x="317864" y="14795"/>
                <a:ext cx="41861" cy="41945"/>
              </a:xfrm>
              <a:custGeom>
                <a:rect b="b" l="l" r="r" t="t"/>
                <a:pathLst>
                  <a:path extrusionOk="0" h="21582" w="20643">
                    <a:moveTo>
                      <a:pt x="4506" y="10837"/>
                    </a:moveTo>
                    <a:cubicBezTo>
                      <a:pt x="4470" y="12600"/>
                      <a:pt x="5117" y="14287"/>
                      <a:pt x="6285" y="15543"/>
                    </a:cubicBezTo>
                    <a:cubicBezTo>
                      <a:pt x="7363" y="16781"/>
                      <a:pt x="8926" y="17456"/>
                      <a:pt x="10526" y="17400"/>
                    </a:cubicBezTo>
                    <a:cubicBezTo>
                      <a:pt x="12125" y="17400"/>
                      <a:pt x="13653" y="16725"/>
                      <a:pt x="14767" y="15543"/>
                    </a:cubicBezTo>
                    <a:cubicBezTo>
                      <a:pt x="17103" y="12919"/>
                      <a:pt x="17103" y="8869"/>
                      <a:pt x="14767" y="6263"/>
                    </a:cubicBezTo>
                    <a:cubicBezTo>
                      <a:pt x="12449" y="3806"/>
                      <a:pt x="8675" y="3731"/>
                      <a:pt x="6285" y="6112"/>
                    </a:cubicBezTo>
                    <a:lnTo>
                      <a:pt x="6141" y="6263"/>
                    </a:lnTo>
                    <a:cubicBezTo>
                      <a:pt x="4973" y="7462"/>
                      <a:pt x="4362" y="9131"/>
                      <a:pt x="4506" y="10837"/>
                    </a:cubicBezTo>
                    <a:close/>
                    <a:moveTo>
                      <a:pt x="19978" y="21131"/>
                    </a:moveTo>
                    <a:lnTo>
                      <a:pt x="17247" y="21131"/>
                    </a:lnTo>
                    <a:cubicBezTo>
                      <a:pt x="17049" y="21094"/>
                      <a:pt x="16851" y="21000"/>
                      <a:pt x="16708" y="20850"/>
                    </a:cubicBezTo>
                    <a:cubicBezTo>
                      <a:pt x="16546" y="20719"/>
                      <a:pt x="16438" y="20494"/>
                      <a:pt x="16438" y="20287"/>
                    </a:cubicBezTo>
                    <a:lnTo>
                      <a:pt x="16438" y="18281"/>
                    </a:lnTo>
                    <a:cubicBezTo>
                      <a:pt x="15647" y="19275"/>
                      <a:pt x="14659" y="20100"/>
                      <a:pt x="13563" y="20719"/>
                    </a:cubicBezTo>
                    <a:cubicBezTo>
                      <a:pt x="12413" y="21300"/>
                      <a:pt x="11137" y="21600"/>
                      <a:pt x="9861" y="21581"/>
                    </a:cubicBezTo>
                    <a:cubicBezTo>
                      <a:pt x="7219" y="21581"/>
                      <a:pt x="4686" y="20437"/>
                      <a:pt x="2870" y="18431"/>
                    </a:cubicBezTo>
                    <a:cubicBezTo>
                      <a:pt x="-957" y="14119"/>
                      <a:pt x="-957" y="7462"/>
                      <a:pt x="2870" y="3150"/>
                    </a:cubicBezTo>
                    <a:cubicBezTo>
                      <a:pt x="4686" y="1144"/>
                      <a:pt x="7201" y="0"/>
                      <a:pt x="9861" y="0"/>
                    </a:cubicBezTo>
                    <a:cubicBezTo>
                      <a:pt x="11101" y="0"/>
                      <a:pt x="12305" y="281"/>
                      <a:pt x="13419" y="862"/>
                    </a:cubicBezTo>
                    <a:cubicBezTo>
                      <a:pt x="14479" y="1462"/>
                      <a:pt x="15450" y="2231"/>
                      <a:pt x="16294" y="3150"/>
                    </a:cubicBezTo>
                    <a:lnTo>
                      <a:pt x="16294" y="1144"/>
                    </a:lnTo>
                    <a:cubicBezTo>
                      <a:pt x="16330" y="937"/>
                      <a:pt x="16420" y="731"/>
                      <a:pt x="16564" y="581"/>
                    </a:cubicBezTo>
                    <a:cubicBezTo>
                      <a:pt x="16689" y="413"/>
                      <a:pt x="16905" y="300"/>
                      <a:pt x="17103" y="300"/>
                    </a:cubicBezTo>
                    <a:lnTo>
                      <a:pt x="19834" y="300"/>
                    </a:lnTo>
                    <a:cubicBezTo>
                      <a:pt x="20032" y="338"/>
                      <a:pt x="20230" y="431"/>
                      <a:pt x="20373" y="581"/>
                    </a:cubicBezTo>
                    <a:cubicBezTo>
                      <a:pt x="20535" y="713"/>
                      <a:pt x="20643" y="937"/>
                      <a:pt x="20643" y="1144"/>
                    </a:cubicBezTo>
                    <a:lnTo>
                      <a:pt x="20643" y="20287"/>
                    </a:lnTo>
                    <a:cubicBezTo>
                      <a:pt x="20607" y="20494"/>
                      <a:pt x="20517" y="20700"/>
                      <a:pt x="20373" y="20850"/>
                    </a:cubicBezTo>
                    <a:cubicBezTo>
                      <a:pt x="20427" y="21131"/>
                      <a:pt x="20104" y="21131"/>
                      <a:pt x="19960" y="2113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0" lIns="0" spcFirstLastPara="1" rIns="0" wrap="square" tIns="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77" name="Google Shape;477;p39"/>
              <p:cNvSpPr/>
              <p:nvPr/>
            </p:nvSpPr>
            <p:spPr>
              <a:xfrm>
                <a:off x="407738" y="14466"/>
                <a:ext cx="41082" cy="41927"/>
              </a:xfrm>
              <a:custGeom>
                <a:rect b="b" l="l" r="r" t="t"/>
                <a:pathLst>
                  <a:path extrusionOk="0" h="21443" w="20533">
                    <a:moveTo>
                      <a:pt x="15852" y="14333"/>
                    </a:moveTo>
                    <a:cubicBezTo>
                      <a:pt x="15998" y="14184"/>
                      <a:pt x="16125" y="13905"/>
                      <a:pt x="16271" y="13774"/>
                    </a:cubicBezTo>
                    <a:cubicBezTo>
                      <a:pt x="16435" y="13662"/>
                      <a:pt x="16635" y="13606"/>
                      <a:pt x="16817" y="13625"/>
                    </a:cubicBezTo>
                    <a:lnTo>
                      <a:pt x="19731" y="13625"/>
                    </a:lnTo>
                    <a:cubicBezTo>
                      <a:pt x="20005" y="13625"/>
                      <a:pt x="20278" y="13625"/>
                      <a:pt x="20424" y="13905"/>
                    </a:cubicBezTo>
                    <a:cubicBezTo>
                      <a:pt x="20569" y="14128"/>
                      <a:pt x="20569" y="14408"/>
                      <a:pt x="20424" y="14612"/>
                    </a:cubicBezTo>
                    <a:cubicBezTo>
                      <a:pt x="19768" y="16663"/>
                      <a:pt x="18438" y="18415"/>
                      <a:pt x="16672" y="19589"/>
                    </a:cubicBezTo>
                    <a:cubicBezTo>
                      <a:pt x="14869" y="20837"/>
                      <a:pt x="12738" y="21471"/>
                      <a:pt x="10570" y="21434"/>
                    </a:cubicBezTo>
                    <a:cubicBezTo>
                      <a:pt x="7748" y="21564"/>
                      <a:pt x="5016" y="20409"/>
                      <a:pt x="3085" y="18302"/>
                    </a:cubicBezTo>
                    <a:cubicBezTo>
                      <a:pt x="-1013" y="14128"/>
                      <a:pt x="-1031" y="7344"/>
                      <a:pt x="3048" y="3151"/>
                    </a:cubicBezTo>
                    <a:cubicBezTo>
                      <a:pt x="5034" y="1101"/>
                      <a:pt x="7748" y="-36"/>
                      <a:pt x="10570" y="1"/>
                    </a:cubicBezTo>
                    <a:cubicBezTo>
                      <a:pt x="12701" y="-18"/>
                      <a:pt x="14777" y="616"/>
                      <a:pt x="16544" y="1846"/>
                    </a:cubicBezTo>
                    <a:cubicBezTo>
                      <a:pt x="18292" y="2965"/>
                      <a:pt x="19622" y="4679"/>
                      <a:pt x="20296" y="6673"/>
                    </a:cubicBezTo>
                    <a:cubicBezTo>
                      <a:pt x="20442" y="6897"/>
                      <a:pt x="20442" y="7176"/>
                      <a:pt x="20296" y="7382"/>
                    </a:cubicBezTo>
                    <a:cubicBezTo>
                      <a:pt x="20150" y="7530"/>
                      <a:pt x="19950" y="7624"/>
                      <a:pt x="19749" y="7661"/>
                    </a:cubicBezTo>
                    <a:lnTo>
                      <a:pt x="16690" y="7661"/>
                    </a:lnTo>
                    <a:cubicBezTo>
                      <a:pt x="16453" y="7680"/>
                      <a:pt x="16216" y="7642"/>
                      <a:pt x="15998" y="7512"/>
                    </a:cubicBezTo>
                    <a:cubicBezTo>
                      <a:pt x="15852" y="7363"/>
                      <a:pt x="15579" y="7232"/>
                      <a:pt x="15452" y="6953"/>
                    </a:cubicBezTo>
                    <a:cubicBezTo>
                      <a:pt x="14923" y="6077"/>
                      <a:pt x="14140" y="5387"/>
                      <a:pt x="13229" y="4959"/>
                    </a:cubicBezTo>
                    <a:cubicBezTo>
                      <a:pt x="12373" y="4511"/>
                      <a:pt x="11426" y="4269"/>
                      <a:pt x="10461" y="4250"/>
                    </a:cubicBezTo>
                    <a:cubicBezTo>
                      <a:pt x="8822" y="4250"/>
                      <a:pt x="7237" y="4977"/>
                      <a:pt x="6163" y="6245"/>
                    </a:cubicBezTo>
                    <a:cubicBezTo>
                      <a:pt x="3795" y="8798"/>
                      <a:pt x="3795" y="12786"/>
                      <a:pt x="6163" y="15340"/>
                    </a:cubicBezTo>
                    <a:cubicBezTo>
                      <a:pt x="7256" y="16570"/>
                      <a:pt x="8840" y="17240"/>
                      <a:pt x="10461" y="17184"/>
                    </a:cubicBezTo>
                    <a:cubicBezTo>
                      <a:pt x="11463" y="17184"/>
                      <a:pt x="12464" y="16924"/>
                      <a:pt x="13375" y="16476"/>
                    </a:cubicBezTo>
                    <a:cubicBezTo>
                      <a:pt x="14449" y="16141"/>
                      <a:pt x="15360" y="15376"/>
                      <a:pt x="15870" y="1435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0" lIns="0" spcFirstLastPara="1" rIns="0" wrap="square" tIns="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78" name="Google Shape;478;p39"/>
              <p:cNvSpPr/>
              <p:nvPr/>
            </p:nvSpPr>
            <p:spPr>
              <a:xfrm>
                <a:off x="452979" y="14743"/>
                <a:ext cx="42535" cy="41698"/>
              </a:xfrm>
              <a:custGeom>
                <a:rect b="b" l="l" r="r" t="t"/>
                <a:pathLst>
                  <a:path extrusionOk="0" h="21198" w="21205">
                    <a:moveTo>
                      <a:pt x="10969" y="4102"/>
                    </a:moveTo>
                    <a:cubicBezTo>
                      <a:pt x="9571" y="4102"/>
                      <a:pt x="8226" y="4528"/>
                      <a:pt x="7100" y="5380"/>
                    </a:cubicBezTo>
                    <a:cubicBezTo>
                      <a:pt x="5992" y="6232"/>
                      <a:pt x="5302" y="7510"/>
                      <a:pt x="5156" y="8900"/>
                    </a:cubicBezTo>
                    <a:lnTo>
                      <a:pt x="16510" y="8900"/>
                    </a:lnTo>
                    <a:cubicBezTo>
                      <a:pt x="16219" y="6047"/>
                      <a:pt x="13785" y="3936"/>
                      <a:pt x="10969" y="4121"/>
                    </a:cubicBezTo>
                    <a:close/>
                    <a:moveTo>
                      <a:pt x="15820" y="14958"/>
                    </a:moveTo>
                    <a:cubicBezTo>
                      <a:pt x="15965" y="14680"/>
                      <a:pt x="16237" y="14532"/>
                      <a:pt x="16365" y="14402"/>
                    </a:cubicBezTo>
                    <a:cubicBezTo>
                      <a:pt x="16583" y="14291"/>
                      <a:pt x="16819" y="14235"/>
                      <a:pt x="17055" y="14254"/>
                    </a:cubicBezTo>
                    <a:lnTo>
                      <a:pt x="19816" y="14254"/>
                    </a:lnTo>
                    <a:cubicBezTo>
                      <a:pt x="20071" y="14254"/>
                      <a:pt x="20325" y="14365"/>
                      <a:pt x="20507" y="14532"/>
                    </a:cubicBezTo>
                    <a:cubicBezTo>
                      <a:pt x="20652" y="14791"/>
                      <a:pt x="20652" y="15106"/>
                      <a:pt x="20507" y="15384"/>
                    </a:cubicBezTo>
                    <a:cubicBezTo>
                      <a:pt x="19726" y="17163"/>
                      <a:pt x="18417" y="18644"/>
                      <a:pt x="16764" y="19626"/>
                    </a:cubicBezTo>
                    <a:cubicBezTo>
                      <a:pt x="15002" y="20701"/>
                      <a:pt x="12986" y="21238"/>
                      <a:pt x="10951" y="21182"/>
                    </a:cubicBezTo>
                    <a:cubicBezTo>
                      <a:pt x="5210" y="21497"/>
                      <a:pt x="324" y="17014"/>
                      <a:pt x="15" y="11160"/>
                    </a:cubicBezTo>
                    <a:cubicBezTo>
                      <a:pt x="-294" y="5306"/>
                      <a:pt x="4103" y="323"/>
                      <a:pt x="9843" y="8"/>
                    </a:cubicBezTo>
                    <a:lnTo>
                      <a:pt x="10951" y="8"/>
                    </a:lnTo>
                    <a:cubicBezTo>
                      <a:pt x="13694" y="-103"/>
                      <a:pt x="16365" y="971"/>
                      <a:pt x="18290" y="2972"/>
                    </a:cubicBezTo>
                    <a:cubicBezTo>
                      <a:pt x="20253" y="4991"/>
                      <a:pt x="21306" y="7751"/>
                      <a:pt x="21197" y="10586"/>
                    </a:cubicBezTo>
                    <a:cubicBezTo>
                      <a:pt x="21233" y="10901"/>
                      <a:pt x="21125" y="11216"/>
                      <a:pt x="20925" y="11438"/>
                    </a:cubicBezTo>
                    <a:cubicBezTo>
                      <a:pt x="20743" y="11623"/>
                      <a:pt x="20488" y="11716"/>
                      <a:pt x="20234" y="11716"/>
                    </a:cubicBezTo>
                    <a:lnTo>
                      <a:pt x="5011" y="11716"/>
                    </a:lnTo>
                    <a:cubicBezTo>
                      <a:pt x="5120" y="13217"/>
                      <a:pt x="5756" y="14624"/>
                      <a:pt x="6809" y="15662"/>
                    </a:cubicBezTo>
                    <a:cubicBezTo>
                      <a:pt x="7935" y="16625"/>
                      <a:pt x="9353" y="17125"/>
                      <a:pt x="10824" y="17070"/>
                    </a:cubicBezTo>
                    <a:cubicBezTo>
                      <a:pt x="11769" y="17107"/>
                      <a:pt x="12732" y="16903"/>
                      <a:pt x="13585" y="16514"/>
                    </a:cubicBezTo>
                    <a:cubicBezTo>
                      <a:pt x="14476" y="16255"/>
                      <a:pt x="15238" y="15699"/>
                      <a:pt x="15802" y="14958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0" lIns="0" spcFirstLastPara="1" rIns="0" wrap="square" tIns="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79" name="Google Shape;479;p39"/>
              <p:cNvSpPr/>
              <p:nvPr/>
            </p:nvSpPr>
            <p:spPr>
              <a:xfrm>
                <a:off x="366465" y="14635"/>
                <a:ext cx="36810" cy="41666"/>
              </a:xfrm>
              <a:custGeom>
                <a:rect b="b" l="l" r="r" t="t"/>
                <a:pathLst>
                  <a:path extrusionOk="0" h="21383" w="21540">
                    <a:moveTo>
                      <a:pt x="19318" y="2046"/>
                    </a:moveTo>
                    <a:cubicBezTo>
                      <a:pt x="18060" y="1036"/>
                      <a:pt x="16461" y="381"/>
                      <a:pt x="14777" y="195"/>
                    </a:cubicBezTo>
                    <a:cubicBezTo>
                      <a:pt x="12474" y="-217"/>
                      <a:pt x="10086" y="26"/>
                      <a:pt x="7953" y="905"/>
                    </a:cubicBezTo>
                    <a:cubicBezTo>
                      <a:pt x="6781" y="1335"/>
                      <a:pt x="5821" y="2083"/>
                      <a:pt x="5182" y="3037"/>
                    </a:cubicBezTo>
                    <a:lnTo>
                      <a:pt x="5182" y="1335"/>
                    </a:lnTo>
                    <a:cubicBezTo>
                      <a:pt x="5118" y="886"/>
                      <a:pt x="4712" y="550"/>
                      <a:pt x="4201" y="475"/>
                    </a:cubicBezTo>
                    <a:lnTo>
                      <a:pt x="960" y="475"/>
                    </a:lnTo>
                    <a:cubicBezTo>
                      <a:pt x="725" y="513"/>
                      <a:pt x="490" y="606"/>
                      <a:pt x="320" y="756"/>
                    </a:cubicBezTo>
                    <a:cubicBezTo>
                      <a:pt x="128" y="886"/>
                      <a:pt x="0" y="1111"/>
                      <a:pt x="0" y="1316"/>
                    </a:cubicBezTo>
                    <a:lnTo>
                      <a:pt x="0" y="20410"/>
                    </a:lnTo>
                    <a:cubicBezTo>
                      <a:pt x="43" y="20616"/>
                      <a:pt x="149" y="20822"/>
                      <a:pt x="320" y="20972"/>
                    </a:cubicBezTo>
                    <a:cubicBezTo>
                      <a:pt x="469" y="21140"/>
                      <a:pt x="725" y="21252"/>
                      <a:pt x="960" y="21252"/>
                    </a:cubicBezTo>
                    <a:lnTo>
                      <a:pt x="4371" y="21252"/>
                    </a:lnTo>
                    <a:cubicBezTo>
                      <a:pt x="4606" y="21215"/>
                      <a:pt x="4840" y="21121"/>
                      <a:pt x="5011" y="20972"/>
                    </a:cubicBezTo>
                    <a:cubicBezTo>
                      <a:pt x="5203" y="20841"/>
                      <a:pt x="5331" y="20616"/>
                      <a:pt x="5331" y="20410"/>
                    </a:cubicBezTo>
                    <a:lnTo>
                      <a:pt x="5331" y="7881"/>
                    </a:lnTo>
                    <a:cubicBezTo>
                      <a:pt x="5331" y="7320"/>
                      <a:pt x="5480" y="6778"/>
                      <a:pt x="5821" y="6310"/>
                    </a:cubicBezTo>
                    <a:cubicBezTo>
                      <a:pt x="5992" y="6160"/>
                      <a:pt x="5992" y="6029"/>
                      <a:pt x="6141" y="5880"/>
                    </a:cubicBezTo>
                    <a:cubicBezTo>
                      <a:pt x="7271" y="4739"/>
                      <a:pt x="8977" y="4159"/>
                      <a:pt x="10683" y="4309"/>
                    </a:cubicBezTo>
                    <a:cubicBezTo>
                      <a:pt x="14734" y="4309"/>
                      <a:pt x="16205" y="6160"/>
                      <a:pt x="16205" y="8012"/>
                    </a:cubicBezTo>
                    <a:lnTo>
                      <a:pt x="16205" y="20541"/>
                    </a:lnTo>
                    <a:cubicBezTo>
                      <a:pt x="16248" y="20747"/>
                      <a:pt x="16355" y="20953"/>
                      <a:pt x="16525" y="21103"/>
                    </a:cubicBezTo>
                    <a:cubicBezTo>
                      <a:pt x="16675" y="21271"/>
                      <a:pt x="16930" y="21383"/>
                      <a:pt x="17165" y="21383"/>
                    </a:cubicBezTo>
                    <a:lnTo>
                      <a:pt x="20577" y="21383"/>
                    </a:lnTo>
                    <a:cubicBezTo>
                      <a:pt x="20811" y="21346"/>
                      <a:pt x="21046" y="21252"/>
                      <a:pt x="21217" y="21103"/>
                    </a:cubicBezTo>
                    <a:cubicBezTo>
                      <a:pt x="21408" y="20972"/>
                      <a:pt x="21536" y="20747"/>
                      <a:pt x="21536" y="20541"/>
                    </a:cubicBezTo>
                    <a:lnTo>
                      <a:pt x="21536" y="7432"/>
                    </a:lnTo>
                    <a:cubicBezTo>
                      <a:pt x="21600" y="5431"/>
                      <a:pt x="20790" y="3486"/>
                      <a:pt x="19255" y="200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0" lIns="0" spcFirstLastPara="1" rIns="0" wrap="square" tIns="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80" name="Google Shape;480;p39"/>
              <p:cNvSpPr/>
              <p:nvPr/>
            </p:nvSpPr>
            <p:spPr>
              <a:xfrm>
                <a:off x="275694" y="14635"/>
                <a:ext cx="36842" cy="41704"/>
              </a:xfrm>
              <a:custGeom>
                <a:rect b="b" l="l" r="r" t="t"/>
                <a:pathLst>
                  <a:path extrusionOk="0" h="21383" w="21452">
                    <a:moveTo>
                      <a:pt x="19202" y="2044"/>
                    </a:moveTo>
                    <a:cubicBezTo>
                      <a:pt x="17950" y="1035"/>
                      <a:pt x="16359" y="381"/>
                      <a:pt x="14683" y="194"/>
                    </a:cubicBezTo>
                    <a:cubicBezTo>
                      <a:pt x="12391" y="-217"/>
                      <a:pt x="10015" y="26"/>
                      <a:pt x="7893" y="904"/>
                    </a:cubicBezTo>
                    <a:cubicBezTo>
                      <a:pt x="6726" y="1334"/>
                      <a:pt x="5771" y="2081"/>
                      <a:pt x="5134" y="3034"/>
                    </a:cubicBezTo>
                    <a:lnTo>
                      <a:pt x="5134" y="1334"/>
                    </a:lnTo>
                    <a:cubicBezTo>
                      <a:pt x="5092" y="1128"/>
                      <a:pt x="4986" y="923"/>
                      <a:pt x="4817" y="774"/>
                    </a:cubicBezTo>
                    <a:cubicBezTo>
                      <a:pt x="4668" y="605"/>
                      <a:pt x="4413" y="493"/>
                      <a:pt x="4180" y="493"/>
                    </a:cubicBezTo>
                    <a:lnTo>
                      <a:pt x="955" y="493"/>
                    </a:lnTo>
                    <a:cubicBezTo>
                      <a:pt x="721" y="531"/>
                      <a:pt x="488" y="624"/>
                      <a:pt x="319" y="774"/>
                    </a:cubicBezTo>
                    <a:cubicBezTo>
                      <a:pt x="128" y="904"/>
                      <a:pt x="0" y="1128"/>
                      <a:pt x="0" y="1334"/>
                    </a:cubicBezTo>
                    <a:lnTo>
                      <a:pt x="0" y="20411"/>
                    </a:lnTo>
                    <a:cubicBezTo>
                      <a:pt x="43" y="20617"/>
                      <a:pt x="148" y="20822"/>
                      <a:pt x="319" y="20972"/>
                    </a:cubicBezTo>
                    <a:cubicBezTo>
                      <a:pt x="467" y="21140"/>
                      <a:pt x="721" y="21252"/>
                      <a:pt x="955" y="21252"/>
                    </a:cubicBezTo>
                    <a:lnTo>
                      <a:pt x="4350" y="21252"/>
                    </a:lnTo>
                    <a:cubicBezTo>
                      <a:pt x="4583" y="21215"/>
                      <a:pt x="4817" y="21121"/>
                      <a:pt x="4986" y="20972"/>
                    </a:cubicBezTo>
                    <a:cubicBezTo>
                      <a:pt x="5177" y="20841"/>
                      <a:pt x="5305" y="20617"/>
                      <a:pt x="5305" y="20411"/>
                    </a:cubicBezTo>
                    <a:lnTo>
                      <a:pt x="5305" y="7892"/>
                    </a:lnTo>
                    <a:cubicBezTo>
                      <a:pt x="5305" y="7332"/>
                      <a:pt x="5453" y="6790"/>
                      <a:pt x="5792" y="6323"/>
                    </a:cubicBezTo>
                    <a:cubicBezTo>
                      <a:pt x="5962" y="6174"/>
                      <a:pt x="5962" y="6043"/>
                      <a:pt x="6111" y="5893"/>
                    </a:cubicBezTo>
                    <a:cubicBezTo>
                      <a:pt x="7235" y="4753"/>
                      <a:pt x="8933" y="4174"/>
                      <a:pt x="10630" y="4323"/>
                    </a:cubicBezTo>
                    <a:cubicBezTo>
                      <a:pt x="14662" y="4323"/>
                      <a:pt x="16125" y="6174"/>
                      <a:pt x="16125" y="8023"/>
                    </a:cubicBezTo>
                    <a:lnTo>
                      <a:pt x="16125" y="20542"/>
                    </a:lnTo>
                    <a:cubicBezTo>
                      <a:pt x="16168" y="20748"/>
                      <a:pt x="16274" y="20953"/>
                      <a:pt x="16444" y="21103"/>
                    </a:cubicBezTo>
                    <a:cubicBezTo>
                      <a:pt x="16592" y="21271"/>
                      <a:pt x="16847" y="21383"/>
                      <a:pt x="17080" y="21383"/>
                    </a:cubicBezTo>
                    <a:lnTo>
                      <a:pt x="20475" y="21383"/>
                    </a:lnTo>
                    <a:cubicBezTo>
                      <a:pt x="20709" y="21346"/>
                      <a:pt x="20942" y="21252"/>
                      <a:pt x="21111" y="21103"/>
                    </a:cubicBezTo>
                    <a:cubicBezTo>
                      <a:pt x="21302" y="20972"/>
                      <a:pt x="21430" y="20748"/>
                      <a:pt x="21430" y="20542"/>
                    </a:cubicBezTo>
                    <a:lnTo>
                      <a:pt x="21430" y="7444"/>
                    </a:lnTo>
                    <a:cubicBezTo>
                      <a:pt x="21600" y="5426"/>
                      <a:pt x="20772" y="3446"/>
                      <a:pt x="19160" y="202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0" lIns="0" spcFirstLastPara="1" rIns="0" wrap="square" tIns="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81" name="Google Shape;481;p39"/>
              <p:cNvSpPr/>
              <p:nvPr/>
            </p:nvSpPr>
            <p:spPr>
              <a:xfrm>
                <a:off x="518646" y="14136"/>
                <a:ext cx="41497" cy="42495"/>
              </a:xfrm>
              <a:custGeom>
                <a:rect b="b" l="l" r="r" t="t"/>
                <a:pathLst>
                  <a:path extrusionOk="0" h="21528" w="20566">
                    <a:moveTo>
                      <a:pt x="15780" y="14365"/>
                    </a:moveTo>
                    <a:cubicBezTo>
                      <a:pt x="15924" y="14217"/>
                      <a:pt x="16051" y="13940"/>
                      <a:pt x="16195" y="13811"/>
                    </a:cubicBezTo>
                    <a:cubicBezTo>
                      <a:pt x="16358" y="13700"/>
                      <a:pt x="16556" y="13645"/>
                      <a:pt x="16737" y="13663"/>
                    </a:cubicBezTo>
                    <a:lnTo>
                      <a:pt x="19627" y="13663"/>
                    </a:lnTo>
                    <a:cubicBezTo>
                      <a:pt x="19933" y="13627"/>
                      <a:pt x="20241" y="13737"/>
                      <a:pt x="20457" y="13940"/>
                    </a:cubicBezTo>
                    <a:cubicBezTo>
                      <a:pt x="20602" y="14162"/>
                      <a:pt x="20602" y="14439"/>
                      <a:pt x="20457" y="14642"/>
                    </a:cubicBezTo>
                    <a:cubicBezTo>
                      <a:pt x="19753" y="16709"/>
                      <a:pt x="18398" y="18500"/>
                      <a:pt x="16610" y="19700"/>
                    </a:cubicBezTo>
                    <a:cubicBezTo>
                      <a:pt x="14823" y="20919"/>
                      <a:pt x="12709" y="21546"/>
                      <a:pt x="10560" y="21528"/>
                    </a:cubicBezTo>
                    <a:cubicBezTo>
                      <a:pt x="7743" y="21565"/>
                      <a:pt x="5016" y="20457"/>
                      <a:pt x="2993" y="18426"/>
                    </a:cubicBezTo>
                    <a:cubicBezTo>
                      <a:pt x="-998" y="14125"/>
                      <a:pt x="-998" y="7387"/>
                      <a:pt x="2993" y="3104"/>
                    </a:cubicBezTo>
                    <a:cubicBezTo>
                      <a:pt x="5016" y="1091"/>
                      <a:pt x="7743" y="-16"/>
                      <a:pt x="10560" y="2"/>
                    </a:cubicBezTo>
                    <a:cubicBezTo>
                      <a:pt x="12709" y="-35"/>
                      <a:pt x="14823" y="593"/>
                      <a:pt x="16610" y="1830"/>
                    </a:cubicBezTo>
                    <a:cubicBezTo>
                      <a:pt x="18362" y="3030"/>
                      <a:pt x="19699" y="4747"/>
                      <a:pt x="20457" y="6759"/>
                    </a:cubicBezTo>
                    <a:cubicBezTo>
                      <a:pt x="20602" y="6980"/>
                      <a:pt x="20602" y="7257"/>
                      <a:pt x="20457" y="7461"/>
                    </a:cubicBezTo>
                    <a:cubicBezTo>
                      <a:pt x="20277" y="7645"/>
                      <a:pt x="20024" y="7737"/>
                      <a:pt x="19771" y="7737"/>
                    </a:cubicBezTo>
                    <a:lnTo>
                      <a:pt x="17026" y="7737"/>
                    </a:lnTo>
                    <a:cubicBezTo>
                      <a:pt x="16791" y="7756"/>
                      <a:pt x="16556" y="7719"/>
                      <a:pt x="16340" y="7590"/>
                    </a:cubicBezTo>
                    <a:cubicBezTo>
                      <a:pt x="16195" y="7442"/>
                      <a:pt x="15924" y="7313"/>
                      <a:pt x="15798" y="7036"/>
                    </a:cubicBezTo>
                    <a:cubicBezTo>
                      <a:pt x="13847" y="4193"/>
                      <a:pt x="10019" y="3510"/>
                      <a:pt x="7256" y="5503"/>
                    </a:cubicBezTo>
                    <a:cubicBezTo>
                      <a:pt x="6967" y="5707"/>
                      <a:pt x="6695" y="5947"/>
                      <a:pt x="6443" y="6205"/>
                    </a:cubicBezTo>
                    <a:cubicBezTo>
                      <a:pt x="4095" y="8789"/>
                      <a:pt x="4095" y="12777"/>
                      <a:pt x="6443" y="15343"/>
                    </a:cubicBezTo>
                    <a:cubicBezTo>
                      <a:pt x="7526" y="16562"/>
                      <a:pt x="9097" y="17226"/>
                      <a:pt x="10705" y="17171"/>
                    </a:cubicBezTo>
                    <a:cubicBezTo>
                      <a:pt x="12800" y="17337"/>
                      <a:pt x="14786" y="16248"/>
                      <a:pt x="15798" y="1436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0" lIns="0" spcFirstLastPara="1" rIns="0" wrap="square" tIns="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82" name="Google Shape;482;p39"/>
              <p:cNvSpPr/>
              <p:nvPr/>
            </p:nvSpPr>
            <p:spPr>
              <a:xfrm>
                <a:off x="564709" y="14173"/>
                <a:ext cx="43209" cy="42603"/>
              </a:xfrm>
              <a:custGeom>
                <a:rect b="b" l="l" r="r" t="t"/>
                <a:pathLst>
                  <a:path extrusionOk="0" h="20497" w="20539">
                    <a:moveTo>
                      <a:pt x="4324" y="10293"/>
                    </a:moveTo>
                    <a:cubicBezTo>
                      <a:pt x="4290" y="11941"/>
                      <a:pt x="4913" y="13519"/>
                      <a:pt x="6039" y="14693"/>
                    </a:cubicBezTo>
                    <a:cubicBezTo>
                      <a:pt x="8273" y="16990"/>
                      <a:pt x="11911" y="17060"/>
                      <a:pt x="14215" y="14834"/>
                    </a:cubicBezTo>
                    <a:lnTo>
                      <a:pt x="14353" y="14693"/>
                    </a:lnTo>
                    <a:cubicBezTo>
                      <a:pt x="16588" y="12186"/>
                      <a:pt x="16588" y="8382"/>
                      <a:pt x="14353" y="5875"/>
                    </a:cubicBezTo>
                    <a:cubicBezTo>
                      <a:pt x="12119" y="3578"/>
                      <a:pt x="8481" y="3508"/>
                      <a:pt x="6178" y="5735"/>
                    </a:cubicBezTo>
                    <a:lnTo>
                      <a:pt x="6039" y="5875"/>
                    </a:lnTo>
                    <a:cubicBezTo>
                      <a:pt x="4896" y="7032"/>
                      <a:pt x="4272" y="8627"/>
                      <a:pt x="4324" y="10275"/>
                    </a:cubicBezTo>
                    <a:close/>
                    <a:moveTo>
                      <a:pt x="10266" y="1"/>
                    </a:moveTo>
                    <a:cubicBezTo>
                      <a:pt x="15843" y="-104"/>
                      <a:pt x="20433" y="4402"/>
                      <a:pt x="20537" y="10047"/>
                    </a:cubicBezTo>
                    <a:cubicBezTo>
                      <a:pt x="20589" y="12852"/>
                      <a:pt x="19498" y="15535"/>
                      <a:pt x="17523" y="17499"/>
                    </a:cubicBezTo>
                    <a:cubicBezTo>
                      <a:pt x="13487" y="21496"/>
                      <a:pt x="7044" y="21496"/>
                      <a:pt x="3008" y="17499"/>
                    </a:cubicBezTo>
                    <a:cubicBezTo>
                      <a:pt x="-959" y="13536"/>
                      <a:pt x="-1011" y="7067"/>
                      <a:pt x="2904" y="3052"/>
                    </a:cubicBezTo>
                    <a:cubicBezTo>
                      <a:pt x="4844" y="1053"/>
                      <a:pt x="7511" y="-52"/>
                      <a:pt x="10266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0" lIns="0" spcFirstLastPara="1" rIns="0" wrap="square" tIns="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83" name="Google Shape;483;p39"/>
              <p:cNvSpPr/>
              <p:nvPr/>
            </p:nvSpPr>
            <p:spPr>
              <a:xfrm>
                <a:off x="701127" y="14160"/>
                <a:ext cx="42026" cy="42533"/>
              </a:xfrm>
              <a:custGeom>
                <a:rect b="b" l="l" r="r" t="t"/>
                <a:pathLst>
                  <a:path extrusionOk="0" h="21402" w="21512">
                    <a:moveTo>
                      <a:pt x="10856" y="4060"/>
                    </a:moveTo>
                    <a:cubicBezTo>
                      <a:pt x="9401" y="4024"/>
                      <a:pt x="7983" y="4537"/>
                      <a:pt x="6883" y="5454"/>
                    </a:cubicBezTo>
                    <a:cubicBezTo>
                      <a:pt x="5745" y="6297"/>
                      <a:pt x="5036" y="7563"/>
                      <a:pt x="4887" y="8938"/>
                    </a:cubicBezTo>
                    <a:lnTo>
                      <a:pt x="16676" y="8938"/>
                    </a:lnTo>
                    <a:cubicBezTo>
                      <a:pt x="16545" y="7544"/>
                      <a:pt x="15818" y="6279"/>
                      <a:pt x="14680" y="5454"/>
                    </a:cubicBezTo>
                    <a:cubicBezTo>
                      <a:pt x="13635" y="4519"/>
                      <a:pt x="12255" y="4005"/>
                      <a:pt x="10837" y="4060"/>
                    </a:cubicBezTo>
                    <a:close/>
                    <a:moveTo>
                      <a:pt x="15836" y="15098"/>
                    </a:moveTo>
                    <a:cubicBezTo>
                      <a:pt x="15986" y="14824"/>
                      <a:pt x="16265" y="14677"/>
                      <a:pt x="16396" y="14548"/>
                    </a:cubicBezTo>
                    <a:cubicBezTo>
                      <a:pt x="16620" y="14438"/>
                      <a:pt x="16862" y="14383"/>
                      <a:pt x="17105" y="14402"/>
                    </a:cubicBezTo>
                    <a:lnTo>
                      <a:pt x="20089" y="14402"/>
                    </a:lnTo>
                    <a:cubicBezTo>
                      <a:pt x="20369" y="14402"/>
                      <a:pt x="20649" y="14402"/>
                      <a:pt x="20798" y="14677"/>
                    </a:cubicBezTo>
                    <a:cubicBezTo>
                      <a:pt x="20947" y="14933"/>
                      <a:pt x="20947" y="15245"/>
                      <a:pt x="20798" y="15520"/>
                    </a:cubicBezTo>
                    <a:cubicBezTo>
                      <a:pt x="19958" y="17336"/>
                      <a:pt x="18559" y="18839"/>
                      <a:pt x="16825" y="19848"/>
                    </a:cubicBezTo>
                    <a:cubicBezTo>
                      <a:pt x="15053" y="20948"/>
                      <a:pt x="12964" y="21498"/>
                      <a:pt x="10856" y="21388"/>
                    </a:cubicBezTo>
                    <a:cubicBezTo>
                      <a:pt x="4850" y="21388"/>
                      <a:pt x="0" y="16584"/>
                      <a:pt x="0" y="10679"/>
                    </a:cubicBezTo>
                    <a:cubicBezTo>
                      <a:pt x="0" y="4794"/>
                      <a:pt x="4869" y="8"/>
                      <a:pt x="10856" y="8"/>
                    </a:cubicBezTo>
                    <a:cubicBezTo>
                      <a:pt x="13710" y="-102"/>
                      <a:pt x="16508" y="961"/>
                      <a:pt x="18523" y="2942"/>
                    </a:cubicBezTo>
                    <a:cubicBezTo>
                      <a:pt x="20518" y="5013"/>
                      <a:pt x="21600" y="7783"/>
                      <a:pt x="21507" y="10625"/>
                    </a:cubicBezTo>
                    <a:cubicBezTo>
                      <a:pt x="21469" y="10918"/>
                      <a:pt x="21376" y="11211"/>
                      <a:pt x="21227" y="11468"/>
                    </a:cubicBezTo>
                    <a:cubicBezTo>
                      <a:pt x="21078" y="11743"/>
                      <a:pt x="20798" y="11743"/>
                      <a:pt x="20518" y="11743"/>
                    </a:cubicBezTo>
                    <a:lnTo>
                      <a:pt x="4607" y="11743"/>
                    </a:lnTo>
                    <a:cubicBezTo>
                      <a:pt x="4682" y="13228"/>
                      <a:pt x="5335" y="14640"/>
                      <a:pt x="6454" y="15648"/>
                    </a:cubicBezTo>
                    <a:cubicBezTo>
                      <a:pt x="8450" y="17152"/>
                      <a:pt x="11117" y="17464"/>
                      <a:pt x="13411" y="16492"/>
                    </a:cubicBezTo>
                    <a:cubicBezTo>
                      <a:pt x="14381" y="16382"/>
                      <a:pt x="15258" y="15869"/>
                      <a:pt x="15836" y="15098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0" lIns="0" spcFirstLastPara="1" rIns="0" wrap="square" tIns="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84" name="Google Shape;484;p39"/>
              <p:cNvSpPr/>
              <p:nvPr/>
            </p:nvSpPr>
            <p:spPr>
              <a:xfrm>
                <a:off x="613818" y="14088"/>
                <a:ext cx="36951" cy="42323"/>
              </a:xfrm>
              <a:custGeom>
                <a:rect b="b" l="l" r="r" t="t"/>
                <a:pathLst>
                  <a:path extrusionOk="0" h="21386" w="21600">
                    <a:moveTo>
                      <a:pt x="19299" y="2015"/>
                    </a:moveTo>
                    <a:cubicBezTo>
                      <a:pt x="18042" y="1020"/>
                      <a:pt x="16445" y="375"/>
                      <a:pt x="14762" y="191"/>
                    </a:cubicBezTo>
                    <a:cubicBezTo>
                      <a:pt x="12461" y="-214"/>
                      <a:pt x="10076" y="26"/>
                      <a:pt x="7946" y="891"/>
                    </a:cubicBezTo>
                    <a:cubicBezTo>
                      <a:pt x="6774" y="1315"/>
                      <a:pt x="5815" y="2051"/>
                      <a:pt x="5176" y="2990"/>
                    </a:cubicBezTo>
                    <a:lnTo>
                      <a:pt x="5176" y="1315"/>
                    </a:lnTo>
                    <a:cubicBezTo>
                      <a:pt x="5134" y="1112"/>
                      <a:pt x="5027" y="909"/>
                      <a:pt x="4857" y="762"/>
                    </a:cubicBezTo>
                    <a:cubicBezTo>
                      <a:pt x="4708" y="597"/>
                      <a:pt x="4452" y="486"/>
                      <a:pt x="4218" y="486"/>
                    </a:cubicBezTo>
                    <a:lnTo>
                      <a:pt x="980" y="486"/>
                    </a:lnTo>
                    <a:cubicBezTo>
                      <a:pt x="469" y="541"/>
                      <a:pt x="85" y="891"/>
                      <a:pt x="0" y="1333"/>
                    </a:cubicBezTo>
                    <a:lnTo>
                      <a:pt x="0" y="20410"/>
                    </a:lnTo>
                    <a:cubicBezTo>
                      <a:pt x="64" y="20852"/>
                      <a:pt x="469" y="21183"/>
                      <a:pt x="980" y="21257"/>
                    </a:cubicBezTo>
                    <a:lnTo>
                      <a:pt x="4388" y="21257"/>
                    </a:lnTo>
                    <a:cubicBezTo>
                      <a:pt x="4899" y="21202"/>
                      <a:pt x="5283" y="20852"/>
                      <a:pt x="5368" y="20410"/>
                    </a:cubicBezTo>
                    <a:lnTo>
                      <a:pt x="5368" y="7925"/>
                    </a:lnTo>
                    <a:cubicBezTo>
                      <a:pt x="5368" y="7373"/>
                      <a:pt x="5517" y="6839"/>
                      <a:pt x="5858" y="6379"/>
                    </a:cubicBezTo>
                    <a:cubicBezTo>
                      <a:pt x="6028" y="6231"/>
                      <a:pt x="6028" y="6102"/>
                      <a:pt x="6177" y="5955"/>
                    </a:cubicBezTo>
                    <a:cubicBezTo>
                      <a:pt x="7328" y="4850"/>
                      <a:pt x="9011" y="4279"/>
                      <a:pt x="10715" y="4408"/>
                    </a:cubicBezTo>
                    <a:cubicBezTo>
                      <a:pt x="14932" y="4408"/>
                      <a:pt x="16232" y="6379"/>
                      <a:pt x="16232" y="8054"/>
                    </a:cubicBezTo>
                    <a:lnTo>
                      <a:pt x="16232" y="20539"/>
                    </a:lnTo>
                    <a:cubicBezTo>
                      <a:pt x="16296" y="20981"/>
                      <a:pt x="16701" y="21312"/>
                      <a:pt x="17212" y="21386"/>
                    </a:cubicBezTo>
                    <a:lnTo>
                      <a:pt x="20620" y="21386"/>
                    </a:lnTo>
                    <a:cubicBezTo>
                      <a:pt x="21131" y="21331"/>
                      <a:pt x="21515" y="20981"/>
                      <a:pt x="21600" y="20539"/>
                    </a:cubicBezTo>
                    <a:lnTo>
                      <a:pt x="21600" y="7483"/>
                    </a:lnTo>
                    <a:cubicBezTo>
                      <a:pt x="21600" y="5495"/>
                      <a:pt x="20790" y="3561"/>
                      <a:pt x="19321" y="201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0" lIns="0" spcFirstLastPara="1" rIns="0" wrap="square" tIns="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85" name="Google Shape;485;p39"/>
              <p:cNvSpPr/>
              <p:nvPr/>
            </p:nvSpPr>
            <p:spPr>
              <a:xfrm>
                <a:off x="659076" y="14088"/>
                <a:ext cx="37251" cy="42577"/>
              </a:xfrm>
              <a:custGeom>
                <a:rect b="b" l="l" r="r" t="t"/>
                <a:pathLst>
                  <a:path extrusionOk="0" h="21388" w="21521">
                    <a:moveTo>
                      <a:pt x="19053" y="2003"/>
                    </a:moveTo>
                    <a:cubicBezTo>
                      <a:pt x="17811" y="1015"/>
                      <a:pt x="16232" y="374"/>
                      <a:pt x="14568" y="191"/>
                    </a:cubicBezTo>
                    <a:cubicBezTo>
                      <a:pt x="12295" y="-212"/>
                      <a:pt x="9937" y="26"/>
                      <a:pt x="7832" y="887"/>
                    </a:cubicBezTo>
                    <a:cubicBezTo>
                      <a:pt x="6673" y="1308"/>
                      <a:pt x="5727" y="2039"/>
                      <a:pt x="5095" y="2973"/>
                    </a:cubicBezTo>
                    <a:lnTo>
                      <a:pt x="5095" y="1308"/>
                    </a:lnTo>
                    <a:cubicBezTo>
                      <a:pt x="5052" y="1106"/>
                      <a:pt x="4947" y="905"/>
                      <a:pt x="4779" y="759"/>
                    </a:cubicBezTo>
                    <a:cubicBezTo>
                      <a:pt x="4632" y="594"/>
                      <a:pt x="4379" y="484"/>
                      <a:pt x="4148" y="484"/>
                    </a:cubicBezTo>
                    <a:lnTo>
                      <a:pt x="947" y="484"/>
                    </a:lnTo>
                    <a:cubicBezTo>
                      <a:pt x="716" y="520"/>
                      <a:pt x="484" y="612"/>
                      <a:pt x="316" y="759"/>
                    </a:cubicBezTo>
                    <a:cubicBezTo>
                      <a:pt x="127" y="887"/>
                      <a:pt x="0" y="1106"/>
                      <a:pt x="0" y="1308"/>
                    </a:cubicBezTo>
                    <a:lnTo>
                      <a:pt x="0" y="20271"/>
                    </a:lnTo>
                    <a:cubicBezTo>
                      <a:pt x="63" y="20711"/>
                      <a:pt x="463" y="21040"/>
                      <a:pt x="968" y="21114"/>
                    </a:cubicBezTo>
                    <a:lnTo>
                      <a:pt x="4337" y="21114"/>
                    </a:lnTo>
                    <a:cubicBezTo>
                      <a:pt x="4842" y="21058"/>
                      <a:pt x="5221" y="20711"/>
                      <a:pt x="5305" y="20271"/>
                    </a:cubicBezTo>
                    <a:lnTo>
                      <a:pt x="5305" y="7861"/>
                    </a:lnTo>
                    <a:cubicBezTo>
                      <a:pt x="5305" y="7312"/>
                      <a:pt x="5453" y="6781"/>
                      <a:pt x="5790" y="6323"/>
                    </a:cubicBezTo>
                    <a:cubicBezTo>
                      <a:pt x="5958" y="6177"/>
                      <a:pt x="5958" y="6049"/>
                      <a:pt x="6105" y="5902"/>
                    </a:cubicBezTo>
                    <a:cubicBezTo>
                      <a:pt x="7242" y="4804"/>
                      <a:pt x="8905" y="4236"/>
                      <a:pt x="10589" y="4364"/>
                    </a:cubicBezTo>
                    <a:cubicBezTo>
                      <a:pt x="14590" y="4364"/>
                      <a:pt x="16042" y="6323"/>
                      <a:pt x="16042" y="7989"/>
                    </a:cubicBezTo>
                    <a:lnTo>
                      <a:pt x="16042" y="20546"/>
                    </a:lnTo>
                    <a:cubicBezTo>
                      <a:pt x="16105" y="20986"/>
                      <a:pt x="16505" y="21315"/>
                      <a:pt x="17010" y="21388"/>
                    </a:cubicBezTo>
                    <a:lnTo>
                      <a:pt x="20547" y="21388"/>
                    </a:lnTo>
                    <a:cubicBezTo>
                      <a:pt x="21053" y="21333"/>
                      <a:pt x="21432" y="20986"/>
                      <a:pt x="21516" y="20546"/>
                    </a:cubicBezTo>
                    <a:lnTo>
                      <a:pt x="21516" y="7568"/>
                    </a:lnTo>
                    <a:cubicBezTo>
                      <a:pt x="21600" y="5500"/>
                      <a:pt x="20737" y="3486"/>
                      <a:pt x="19116" y="198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0" lIns="0" spcFirstLastPara="1" rIns="0" wrap="square" tIns="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86" name="Google Shape;486;p39"/>
              <p:cNvSpPr/>
              <p:nvPr/>
            </p:nvSpPr>
            <p:spPr>
              <a:xfrm>
                <a:off x="0" y="14796"/>
                <a:ext cx="41898" cy="41946"/>
              </a:xfrm>
              <a:custGeom>
                <a:rect b="b" l="l" r="r" t="t"/>
                <a:pathLst>
                  <a:path extrusionOk="0" h="21546" w="20644">
                    <a:moveTo>
                      <a:pt x="4233" y="10819"/>
                    </a:moveTo>
                    <a:cubicBezTo>
                      <a:pt x="4215" y="12578"/>
                      <a:pt x="4879" y="14281"/>
                      <a:pt x="6064" y="15536"/>
                    </a:cubicBezTo>
                    <a:cubicBezTo>
                      <a:pt x="7142" y="16771"/>
                      <a:pt x="8704" y="17445"/>
                      <a:pt x="10302" y="17388"/>
                    </a:cubicBezTo>
                    <a:cubicBezTo>
                      <a:pt x="11899" y="17388"/>
                      <a:pt x="13426" y="16715"/>
                      <a:pt x="14539" y="15536"/>
                    </a:cubicBezTo>
                    <a:cubicBezTo>
                      <a:pt x="16873" y="12915"/>
                      <a:pt x="16873" y="8872"/>
                      <a:pt x="14539" y="6270"/>
                    </a:cubicBezTo>
                    <a:cubicBezTo>
                      <a:pt x="12223" y="3819"/>
                      <a:pt x="8452" y="3744"/>
                      <a:pt x="6064" y="6121"/>
                    </a:cubicBezTo>
                    <a:lnTo>
                      <a:pt x="5921" y="6270"/>
                    </a:lnTo>
                    <a:cubicBezTo>
                      <a:pt x="4843" y="7525"/>
                      <a:pt x="4233" y="9134"/>
                      <a:pt x="4233" y="10819"/>
                    </a:cubicBezTo>
                    <a:close/>
                    <a:moveTo>
                      <a:pt x="19818" y="21095"/>
                    </a:moveTo>
                    <a:lnTo>
                      <a:pt x="17088" y="21095"/>
                    </a:lnTo>
                    <a:cubicBezTo>
                      <a:pt x="16891" y="21058"/>
                      <a:pt x="16694" y="20964"/>
                      <a:pt x="16550" y="20814"/>
                    </a:cubicBezTo>
                    <a:cubicBezTo>
                      <a:pt x="16388" y="20683"/>
                      <a:pt x="16281" y="20459"/>
                      <a:pt x="16281" y="20253"/>
                    </a:cubicBezTo>
                    <a:lnTo>
                      <a:pt x="16281" y="18250"/>
                    </a:lnTo>
                    <a:cubicBezTo>
                      <a:pt x="15490" y="19242"/>
                      <a:pt x="14503" y="20065"/>
                      <a:pt x="13408" y="20683"/>
                    </a:cubicBezTo>
                    <a:cubicBezTo>
                      <a:pt x="12295" y="21245"/>
                      <a:pt x="11092" y="21544"/>
                      <a:pt x="9853" y="21544"/>
                    </a:cubicBezTo>
                    <a:cubicBezTo>
                      <a:pt x="7195" y="21600"/>
                      <a:pt x="4646" y="20459"/>
                      <a:pt x="2868" y="18399"/>
                    </a:cubicBezTo>
                    <a:cubicBezTo>
                      <a:pt x="-956" y="14094"/>
                      <a:pt x="-956" y="7450"/>
                      <a:pt x="2868" y="3145"/>
                    </a:cubicBezTo>
                    <a:cubicBezTo>
                      <a:pt x="4682" y="1142"/>
                      <a:pt x="7195" y="0"/>
                      <a:pt x="9853" y="0"/>
                    </a:cubicBezTo>
                    <a:cubicBezTo>
                      <a:pt x="11092" y="0"/>
                      <a:pt x="12295" y="281"/>
                      <a:pt x="13408" y="861"/>
                    </a:cubicBezTo>
                    <a:cubicBezTo>
                      <a:pt x="14467" y="1460"/>
                      <a:pt x="15437" y="2227"/>
                      <a:pt x="16281" y="3145"/>
                    </a:cubicBezTo>
                    <a:lnTo>
                      <a:pt x="16281" y="1142"/>
                    </a:lnTo>
                    <a:cubicBezTo>
                      <a:pt x="16317" y="936"/>
                      <a:pt x="16406" y="730"/>
                      <a:pt x="16550" y="580"/>
                    </a:cubicBezTo>
                    <a:cubicBezTo>
                      <a:pt x="16676" y="412"/>
                      <a:pt x="16891" y="299"/>
                      <a:pt x="17088" y="299"/>
                    </a:cubicBezTo>
                    <a:lnTo>
                      <a:pt x="19818" y="299"/>
                    </a:lnTo>
                    <a:cubicBezTo>
                      <a:pt x="20249" y="299"/>
                      <a:pt x="20626" y="636"/>
                      <a:pt x="20644" y="1104"/>
                    </a:cubicBezTo>
                    <a:lnTo>
                      <a:pt x="20644" y="20271"/>
                    </a:lnTo>
                    <a:cubicBezTo>
                      <a:pt x="20608" y="20477"/>
                      <a:pt x="20518" y="20683"/>
                      <a:pt x="20374" y="20833"/>
                    </a:cubicBezTo>
                    <a:cubicBezTo>
                      <a:pt x="20105" y="21114"/>
                      <a:pt x="19962" y="21114"/>
                      <a:pt x="19836" y="2111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0" lIns="0" spcFirstLastPara="1" rIns="0" wrap="square" tIns="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87" name="Google Shape;487;p39"/>
              <p:cNvSpPr/>
              <p:nvPr/>
            </p:nvSpPr>
            <p:spPr>
              <a:xfrm>
                <a:off x="48274" y="14493"/>
                <a:ext cx="37213" cy="41792"/>
              </a:xfrm>
              <a:custGeom>
                <a:rect b="b" l="l" r="r" t="t"/>
                <a:pathLst>
                  <a:path extrusionOk="0" h="20473" w="21562">
                    <a:moveTo>
                      <a:pt x="21072" y="5432"/>
                    </a:moveTo>
                    <a:cubicBezTo>
                      <a:pt x="21241" y="5646"/>
                      <a:pt x="21241" y="5914"/>
                      <a:pt x="21072" y="6111"/>
                    </a:cubicBezTo>
                    <a:cubicBezTo>
                      <a:pt x="20861" y="6289"/>
                      <a:pt x="20565" y="6378"/>
                      <a:pt x="20270" y="6378"/>
                    </a:cubicBezTo>
                    <a:lnTo>
                      <a:pt x="17208" y="6378"/>
                    </a:lnTo>
                    <a:cubicBezTo>
                      <a:pt x="16934" y="6396"/>
                      <a:pt x="16659" y="6360"/>
                      <a:pt x="16406" y="6235"/>
                    </a:cubicBezTo>
                    <a:cubicBezTo>
                      <a:pt x="16216" y="6111"/>
                      <a:pt x="16089" y="5896"/>
                      <a:pt x="16089" y="5700"/>
                    </a:cubicBezTo>
                    <a:cubicBezTo>
                      <a:pt x="15709" y="5003"/>
                      <a:pt x="15012" y="4468"/>
                      <a:pt x="14168" y="4200"/>
                    </a:cubicBezTo>
                    <a:cubicBezTo>
                      <a:pt x="11782" y="3469"/>
                      <a:pt x="9164" y="3469"/>
                      <a:pt x="6778" y="4200"/>
                    </a:cubicBezTo>
                    <a:cubicBezTo>
                      <a:pt x="5997" y="4468"/>
                      <a:pt x="5490" y="5111"/>
                      <a:pt x="5490" y="5825"/>
                    </a:cubicBezTo>
                    <a:cubicBezTo>
                      <a:pt x="5490" y="6467"/>
                      <a:pt x="5933" y="7039"/>
                      <a:pt x="6609" y="7324"/>
                    </a:cubicBezTo>
                    <a:cubicBezTo>
                      <a:pt x="8213" y="7842"/>
                      <a:pt x="9882" y="8163"/>
                      <a:pt x="11592" y="8270"/>
                    </a:cubicBezTo>
                    <a:cubicBezTo>
                      <a:pt x="13006" y="8413"/>
                      <a:pt x="14400" y="8645"/>
                      <a:pt x="15772" y="8949"/>
                    </a:cubicBezTo>
                    <a:cubicBezTo>
                      <a:pt x="16596" y="9110"/>
                      <a:pt x="17398" y="9341"/>
                      <a:pt x="18180" y="9627"/>
                    </a:cubicBezTo>
                    <a:cubicBezTo>
                      <a:pt x="19214" y="10020"/>
                      <a:pt x="20101" y="10627"/>
                      <a:pt x="20755" y="11394"/>
                    </a:cubicBezTo>
                    <a:cubicBezTo>
                      <a:pt x="21325" y="12162"/>
                      <a:pt x="21600" y="13072"/>
                      <a:pt x="21558" y="13983"/>
                    </a:cubicBezTo>
                    <a:cubicBezTo>
                      <a:pt x="21558" y="15875"/>
                      <a:pt x="20460" y="17642"/>
                      <a:pt x="18665" y="18749"/>
                    </a:cubicBezTo>
                    <a:cubicBezTo>
                      <a:pt x="13935" y="20945"/>
                      <a:pt x="8234" y="21052"/>
                      <a:pt x="3378" y="19017"/>
                    </a:cubicBezTo>
                    <a:cubicBezTo>
                      <a:pt x="1584" y="18089"/>
                      <a:pt x="359" y="16553"/>
                      <a:pt x="0" y="14804"/>
                    </a:cubicBezTo>
                    <a:cubicBezTo>
                      <a:pt x="0" y="14536"/>
                      <a:pt x="0" y="14393"/>
                      <a:pt x="169" y="14269"/>
                    </a:cubicBezTo>
                    <a:cubicBezTo>
                      <a:pt x="338" y="14126"/>
                      <a:pt x="570" y="14036"/>
                      <a:pt x="803" y="14001"/>
                    </a:cubicBezTo>
                    <a:lnTo>
                      <a:pt x="4012" y="14001"/>
                    </a:lnTo>
                    <a:cubicBezTo>
                      <a:pt x="4328" y="14001"/>
                      <a:pt x="4498" y="14001"/>
                      <a:pt x="4645" y="14144"/>
                    </a:cubicBezTo>
                    <a:lnTo>
                      <a:pt x="5131" y="14554"/>
                    </a:lnTo>
                    <a:cubicBezTo>
                      <a:pt x="5447" y="15339"/>
                      <a:pt x="6144" y="15982"/>
                      <a:pt x="7052" y="16321"/>
                    </a:cubicBezTo>
                    <a:cubicBezTo>
                      <a:pt x="8298" y="16696"/>
                      <a:pt x="9607" y="16892"/>
                      <a:pt x="10916" y="16857"/>
                    </a:cubicBezTo>
                    <a:cubicBezTo>
                      <a:pt x="12309" y="16911"/>
                      <a:pt x="13682" y="16678"/>
                      <a:pt x="14928" y="16179"/>
                    </a:cubicBezTo>
                    <a:cubicBezTo>
                      <a:pt x="15794" y="15822"/>
                      <a:pt x="16364" y="15090"/>
                      <a:pt x="16385" y="14269"/>
                    </a:cubicBezTo>
                    <a:cubicBezTo>
                      <a:pt x="16385" y="13626"/>
                      <a:pt x="15941" y="13055"/>
                      <a:pt x="15266" y="12769"/>
                    </a:cubicBezTo>
                    <a:cubicBezTo>
                      <a:pt x="13640" y="12180"/>
                      <a:pt x="11888" y="11858"/>
                      <a:pt x="10114" y="11823"/>
                    </a:cubicBezTo>
                    <a:cubicBezTo>
                      <a:pt x="8699" y="11716"/>
                      <a:pt x="7305" y="11519"/>
                      <a:pt x="5933" y="11287"/>
                    </a:cubicBezTo>
                    <a:cubicBezTo>
                      <a:pt x="5152" y="11145"/>
                      <a:pt x="4392" y="10912"/>
                      <a:pt x="3674" y="10609"/>
                    </a:cubicBezTo>
                    <a:cubicBezTo>
                      <a:pt x="2618" y="10252"/>
                      <a:pt x="1731" y="9645"/>
                      <a:pt x="1098" y="8842"/>
                    </a:cubicBezTo>
                    <a:cubicBezTo>
                      <a:pt x="528" y="8074"/>
                      <a:pt x="253" y="7164"/>
                      <a:pt x="296" y="6253"/>
                    </a:cubicBezTo>
                    <a:cubicBezTo>
                      <a:pt x="232" y="4415"/>
                      <a:pt x="1246" y="2683"/>
                      <a:pt x="3040" y="1630"/>
                    </a:cubicBezTo>
                    <a:cubicBezTo>
                      <a:pt x="7580" y="-441"/>
                      <a:pt x="13027" y="-548"/>
                      <a:pt x="17673" y="1362"/>
                    </a:cubicBezTo>
                    <a:cubicBezTo>
                      <a:pt x="19256" y="2397"/>
                      <a:pt x="20439" y="3825"/>
                      <a:pt x="21051" y="545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0" lIns="0" spcFirstLastPara="1" rIns="0" wrap="square" tIns="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88" name="Google Shape;488;p39"/>
              <p:cNvSpPr/>
              <p:nvPr/>
            </p:nvSpPr>
            <p:spPr>
              <a:xfrm>
                <a:off x="90507" y="14530"/>
                <a:ext cx="36921" cy="41620"/>
              </a:xfrm>
              <a:custGeom>
                <a:rect b="b" l="l" r="r" t="t"/>
                <a:pathLst>
                  <a:path extrusionOk="0" h="20942" w="21562">
                    <a:moveTo>
                      <a:pt x="20898" y="5561"/>
                    </a:moveTo>
                    <a:cubicBezTo>
                      <a:pt x="21047" y="5873"/>
                      <a:pt x="20898" y="6221"/>
                      <a:pt x="20579" y="6405"/>
                    </a:cubicBezTo>
                    <a:cubicBezTo>
                      <a:pt x="20472" y="6514"/>
                      <a:pt x="20281" y="6533"/>
                      <a:pt x="20153" y="6460"/>
                    </a:cubicBezTo>
                    <a:cubicBezTo>
                      <a:pt x="20153" y="6460"/>
                      <a:pt x="20111" y="6423"/>
                      <a:pt x="20089" y="6405"/>
                    </a:cubicBezTo>
                    <a:lnTo>
                      <a:pt x="17003" y="6405"/>
                    </a:lnTo>
                    <a:cubicBezTo>
                      <a:pt x="16727" y="6423"/>
                      <a:pt x="16450" y="6386"/>
                      <a:pt x="16195" y="6258"/>
                    </a:cubicBezTo>
                    <a:cubicBezTo>
                      <a:pt x="16003" y="6129"/>
                      <a:pt x="15876" y="5910"/>
                      <a:pt x="15876" y="5708"/>
                    </a:cubicBezTo>
                    <a:cubicBezTo>
                      <a:pt x="15492" y="4993"/>
                      <a:pt x="14791" y="4443"/>
                      <a:pt x="13939" y="4168"/>
                    </a:cubicBezTo>
                    <a:cubicBezTo>
                      <a:pt x="11534" y="3416"/>
                      <a:pt x="8896" y="3416"/>
                      <a:pt x="6491" y="4168"/>
                    </a:cubicBezTo>
                    <a:cubicBezTo>
                      <a:pt x="5703" y="4443"/>
                      <a:pt x="5192" y="5103"/>
                      <a:pt x="5192" y="5836"/>
                    </a:cubicBezTo>
                    <a:cubicBezTo>
                      <a:pt x="5192" y="6496"/>
                      <a:pt x="5640" y="7083"/>
                      <a:pt x="6321" y="7376"/>
                    </a:cubicBezTo>
                    <a:cubicBezTo>
                      <a:pt x="7980" y="7908"/>
                      <a:pt x="9725" y="8238"/>
                      <a:pt x="11513" y="8348"/>
                    </a:cubicBezTo>
                    <a:cubicBezTo>
                      <a:pt x="12939" y="8495"/>
                      <a:pt x="14343" y="8733"/>
                      <a:pt x="15727" y="9045"/>
                    </a:cubicBezTo>
                    <a:cubicBezTo>
                      <a:pt x="16557" y="9210"/>
                      <a:pt x="17365" y="9448"/>
                      <a:pt x="18153" y="9742"/>
                    </a:cubicBezTo>
                    <a:cubicBezTo>
                      <a:pt x="19196" y="10145"/>
                      <a:pt x="20089" y="10768"/>
                      <a:pt x="20749" y="11557"/>
                    </a:cubicBezTo>
                    <a:cubicBezTo>
                      <a:pt x="21324" y="12345"/>
                      <a:pt x="21600" y="13281"/>
                      <a:pt x="21557" y="14216"/>
                    </a:cubicBezTo>
                    <a:cubicBezTo>
                      <a:pt x="21557" y="16160"/>
                      <a:pt x="20451" y="17975"/>
                      <a:pt x="18642" y="19111"/>
                    </a:cubicBezTo>
                    <a:cubicBezTo>
                      <a:pt x="16259" y="20395"/>
                      <a:pt x="13492" y="21018"/>
                      <a:pt x="10704" y="20927"/>
                    </a:cubicBezTo>
                    <a:cubicBezTo>
                      <a:pt x="8172" y="21037"/>
                      <a:pt x="5661" y="20542"/>
                      <a:pt x="3405" y="19533"/>
                    </a:cubicBezTo>
                    <a:cubicBezTo>
                      <a:pt x="1596" y="18580"/>
                      <a:pt x="361" y="17003"/>
                      <a:pt x="0" y="15206"/>
                    </a:cubicBezTo>
                    <a:cubicBezTo>
                      <a:pt x="0" y="14931"/>
                      <a:pt x="0" y="14784"/>
                      <a:pt x="171" y="14656"/>
                    </a:cubicBezTo>
                    <a:cubicBezTo>
                      <a:pt x="340" y="14509"/>
                      <a:pt x="575" y="14418"/>
                      <a:pt x="809" y="14381"/>
                    </a:cubicBezTo>
                    <a:lnTo>
                      <a:pt x="4044" y="14381"/>
                    </a:lnTo>
                    <a:cubicBezTo>
                      <a:pt x="4363" y="14381"/>
                      <a:pt x="4533" y="14381"/>
                      <a:pt x="4682" y="14528"/>
                    </a:cubicBezTo>
                    <a:lnTo>
                      <a:pt x="5171" y="14949"/>
                    </a:lnTo>
                    <a:cubicBezTo>
                      <a:pt x="5490" y="15756"/>
                      <a:pt x="6193" y="16416"/>
                      <a:pt x="7108" y="16764"/>
                    </a:cubicBezTo>
                    <a:cubicBezTo>
                      <a:pt x="8364" y="17149"/>
                      <a:pt x="9683" y="17351"/>
                      <a:pt x="11002" y="17314"/>
                    </a:cubicBezTo>
                    <a:cubicBezTo>
                      <a:pt x="12407" y="17370"/>
                      <a:pt x="13790" y="17131"/>
                      <a:pt x="15046" y="16618"/>
                    </a:cubicBezTo>
                    <a:cubicBezTo>
                      <a:pt x="15918" y="16251"/>
                      <a:pt x="16493" y="15499"/>
                      <a:pt x="16514" y="14656"/>
                    </a:cubicBezTo>
                    <a:cubicBezTo>
                      <a:pt x="16514" y="13996"/>
                      <a:pt x="16067" y="13409"/>
                      <a:pt x="15386" y="13116"/>
                    </a:cubicBezTo>
                    <a:cubicBezTo>
                      <a:pt x="13747" y="12510"/>
                      <a:pt x="11981" y="12180"/>
                      <a:pt x="10194" y="12144"/>
                    </a:cubicBezTo>
                    <a:cubicBezTo>
                      <a:pt x="8768" y="12034"/>
                      <a:pt x="7363" y="11832"/>
                      <a:pt x="5980" y="11594"/>
                    </a:cubicBezTo>
                    <a:cubicBezTo>
                      <a:pt x="5150" y="11429"/>
                      <a:pt x="4341" y="11190"/>
                      <a:pt x="3554" y="10897"/>
                    </a:cubicBezTo>
                    <a:cubicBezTo>
                      <a:pt x="2511" y="10494"/>
                      <a:pt x="1617" y="9870"/>
                      <a:pt x="958" y="9082"/>
                    </a:cubicBezTo>
                    <a:cubicBezTo>
                      <a:pt x="383" y="8293"/>
                      <a:pt x="106" y="7358"/>
                      <a:pt x="149" y="6423"/>
                    </a:cubicBezTo>
                    <a:cubicBezTo>
                      <a:pt x="85" y="4534"/>
                      <a:pt x="1107" y="2756"/>
                      <a:pt x="2915" y="1674"/>
                    </a:cubicBezTo>
                    <a:cubicBezTo>
                      <a:pt x="7491" y="-453"/>
                      <a:pt x="12981" y="-563"/>
                      <a:pt x="17663" y="1399"/>
                    </a:cubicBezTo>
                    <a:cubicBezTo>
                      <a:pt x="19174" y="2518"/>
                      <a:pt x="20302" y="3966"/>
                      <a:pt x="20898" y="5598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0" lIns="0" spcFirstLastPara="1" rIns="0" wrap="square" tIns="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89" name="Google Shape;489;p39"/>
              <p:cNvSpPr/>
              <p:nvPr/>
            </p:nvSpPr>
            <p:spPr>
              <a:xfrm>
                <a:off x="131785" y="14788"/>
                <a:ext cx="41129" cy="41696"/>
              </a:xfrm>
              <a:custGeom>
                <a:rect b="b" l="l" r="r" t="t"/>
                <a:pathLst>
                  <a:path extrusionOk="0" h="21325" w="21329">
                    <a:moveTo>
                      <a:pt x="10681" y="4105"/>
                    </a:moveTo>
                    <a:cubicBezTo>
                      <a:pt x="9226" y="4105"/>
                      <a:pt x="7828" y="4533"/>
                      <a:pt x="6656" y="5391"/>
                    </a:cubicBezTo>
                    <a:cubicBezTo>
                      <a:pt x="5503" y="6248"/>
                      <a:pt x="4785" y="7534"/>
                      <a:pt x="4634" y="8932"/>
                    </a:cubicBezTo>
                    <a:lnTo>
                      <a:pt x="16445" y="8932"/>
                    </a:lnTo>
                    <a:cubicBezTo>
                      <a:pt x="16313" y="7515"/>
                      <a:pt x="15576" y="6229"/>
                      <a:pt x="14423" y="5391"/>
                    </a:cubicBezTo>
                    <a:cubicBezTo>
                      <a:pt x="13364" y="4552"/>
                      <a:pt x="12042" y="4105"/>
                      <a:pt x="10681" y="4105"/>
                    </a:cubicBezTo>
                    <a:close/>
                    <a:moveTo>
                      <a:pt x="15576" y="15044"/>
                    </a:moveTo>
                    <a:cubicBezTo>
                      <a:pt x="15727" y="14765"/>
                      <a:pt x="16010" y="14616"/>
                      <a:pt x="16143" y="14485"/>
                    </a:cubicBezTo>
                    <a:cubicBezTo>
                      <a:pt x="16369" y="14374"/>
                      <a:pt x="16615" y="14318"/>
                      <a:pt x="16861" y="14337"/>
                    </a:cubicBezTo>
                    <a:lnTo>
                      <a:pt x="19733" y="14337"/>
                    </a:lnTo>
                    <a:cubicBezTo>
                      <a:pt x="19998" y="14337"/>
                      <a:pt x="20262" y="14448"/>
                      <a:pt x="20451" y="14616"/>
                    </a:cubicBezTo>
                    <a:cubicBezTo>
                      <a:pt x="20603" y="14877"/>
                      <a:pt x="20603" y="15194"/>
                      <a:pt x="20451" y="15474"/>
                    </a:cubicBezTo>
                    <a:cubicBezTo>
                      <a:pt x="19639" y="17263"/>
                      <a:pt x="18278" y="18753"/>
                      <a:pt x="16559" y="19741"/>
                    </a:cubicBezTo>
                    <a:cubicBezTo>
                      <a:pt x="14763" y="20878"/>
                      <a:pt x="12647" y="21437"/>
                      <a:pt x="10511" y="21307"/>
                    </a:cubicBezTo>
                    <a:cubicBezTo>
                      <a:pt x="4539" y="21158"/>
                      <a:pt x="-166" y="16256"/>
                      <a:pt x="4" y="10367"/>
                    </a:cubicBezTo>
                    <a:cubicBezTo>
                      <a:pt x="155" y="4477"/>
                      <a:pt x="5125" y="-163"/>
                      <a:pt x="11097" y="5"/>
                    </a:cubicBezTo>
                    <a:cubicBezTo>
                      <a:pt x="13800" y="5"/>
                      <a:pt x="16388" y="1104"/>
                      <a:pt x="18297" y="2986"/>
                    </a:cubicBezTo>
                    <a:cubicBezTo>
                      <a:pt x="20338" y="5018"/>
                      <a:pt x="21434" y="7795"/>
                      <a:pt x="21321" y="10646"/>
                    </a:cubicBezTo>
                    <a:cubicBezTo>
                      <a:pt x="21283" y="10945"/>
                      <a:pt x="21189" y="11243"/>
                      <a:pt x="21037" y="11504"/>
                    </a:cubicBezTo>
                    <a:cubicBezTo>
                      <a:pt x="20848" y="11690"/>
                      <a:pt x="20583" y="11783"/>
                      <a:pt x="20319" y="11783"/>
                    </a:cubicBezTo>
                    <a:lnTo>
                      <a:pt x="4483" y="11783"/>
                    </a:lnTo>
                    <a:cubicBezTo>
                      <a:pt x="4596" y="13293"/>
                      <a:pt x="5258" y="14709"/>
                      <a:pt x="6353" y="15753"/>
                    </a:cubicBezTo>
                    <a:cubicBezTo>
                      <a:pt x="7525" y="16722"/>
                      <a:pt x="8999" y="17225"/>
                      <a:pt x="10530" y="17169"/>
                    </a:cubicBezTo>
                    <a:cubicBezTo>
                      <a:pt x="11513" y="17206"/>
                      <a:pt x="12514" y="17002"/>
                      <a:pt x="13402" y="16610"/>
                    </a:cubicBezTo>
                    <a:cubicBezTo>
                      <a:pt x="14253" y="16312"/>
                      <a:pt x="15009" y="15772"/>
                      <a:pt x="15557" y="1504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0" lIns="0" spcFirstLastPara="1" rIns="0" wrap="square" tIns="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90" name="Google Shape;490;p39"/>
              <p:cNvSpPr/>
              <p:nvPr/>
            </p:nvSpPr>
            <p:spPr>
              <a:xfrm>
                <a:off x="179017" y="5322"/>
                <a:ext cx="25468" cy="50779"/>
              </a:xfrm>
              <a:custGeom>
                <a:rect b="b" l="l" r="r" t="t"/>
                <a:pathLst>
                  <a:path extrusionOk="0" h="21530" w="21321">
                    <a:moveTo>
                      <a:pt x="21174" y="19066"/>
                    </a:moveTo>
                    <a:lnTo>
                      <a:pt x="18855" y="16949"/>
                    </a:lnTo>
                    <a:cubicBezTo>
                      <a:pt x="18855" y="16826"/>
                      <a:pt x="18397" y="16718"/>
                      <a:pt x="17940" y="16718"/>
                    </a:cubicBezTo>
                    <a:cubicBezTo>
                      <a:pt x="17818" y="16718"/>
                      <a:pt x="17696" y="16764"/>
                      <a:pt x="17696" y="16841"/>
                    </a:cubicBezTo>
                    <a:cubicBezTo>
                      <a:pt x="16354" y="17304"/>
                      <a:pt x="14858" y="17675"/>
                      <a:pt x="13272" y="17907"/>
                    </a:cubicBezTo>
                    <a:cubicBezTo>
                      <a:pt x="11991" y="18170"/>
                      <a:pt x="10527" y="18124"/>
                      <a:pt x="9306" y="17784"/>
                    </a:cubicBezTo>
                    <a:cubicBezTo>
                      <a:pt x="7933" y="17366"/>
                      <a:pt x="7201" y="16579"/>
                      <a:pt x="7445" y="15775"/>
                    </a:cubicBezTo>
                    <a:lnTo>
                      <a:pt x="7445" y="7648"/>
                    </a:lnTo>
                    <a:lnTo>
                      <a:pt x="16964" y="7648"/>
                    </a:lnTo>
                    <a:cubicBezTo>
                      <a:pt x="17299" y="7617"/>
                      <a:pt x="17635" y="7540"/>
                      <a:pt x="17879" y="7416"/>
                    </a:cubicBezTo>
                    <a:cubicBezTo>
                      <a:pt x="18154" y="7308"/>
                      <a:pt x="18336" y="7123"/>
                      <a:pt x="18336" y="6953"/>
                    </a:cubicBezTo>
                    <a:lnTo>
                      <a:pt x="18336" y="4944"/>
                    </a:lnTo>
                    <a:cubicBezTo>
                      <a:pt x="18397" y="4589"/>
                      <a:pt x="17879" y="4280"/>
                      <a:pt x="17178" y="4233"/>
                    </a:cubicBezTo>
                    <a:lnTo>
                      <a:pt x="7658" y="4233"/>
                    </a:lnTo>
                    <a:lnTo>
                      <a:pt x="7658" y="695"/>
                    </a:lnTo>
                    <a:cubicBezTo>
                      <a:pt x="7598" y="525"/>
                      <a:pt x="7445" y="355"/>
                      <a:pt x="7201" y="232"/>
                    </a:cubicBezTo>
                    <a:cubicBezTo>
                      <a:pt x="6988" y="93"/>
                      <a:pt x="6622" y="0"/>
                      <a:pt x="6286" y="0"/>
                    </a:cubicBezTo>
                    <a:lnTo>
                      <a:pt x="1405" y="0"/>
                    </a:lnTo>
                    <a:cubicBezTo>
                      <a:pt x="1069" y="31"/>
                      <a:pt x="734" y="108"/>
                      <a:pt x="489" y="232"/>
                    </a:cubicBezTo>
                    <a:cubicBezTo>
                      <a:pt x="215" y="340"/>
                      <a:pt x="32" y="525"/>
                      <a:pt x="32" y="695"/>
                    </a:cubicBezTo>
                    <a:lnTo>
                      <a:pt x="32" y="16347"/>
                    </a:lnTo>
                    <a:cubicBezTo>
                      <a:pt x="-182" y="17706"/>
                      <a:pt x="673" y="19050"/>
                      <a:pt x="2351" y="20116"/>
                    </a:cubicBezTo>
                    <a:cubicBezTo>
                      <a:pt x="4609" y="21090"/>
                      <a:pt x="7506" y="21600"/>
                      <a:pt x="10496" y="21522"/>
                    </a:cubicBezTo>
                    <a:cubicBezTo>
                      <a:pt x="14218" y="21384"/>
                      <a:pt x="17787" y="20688"/>
                      <a:pt x="20716" y="19514"/>
                    </a:cubicBezTo>
                    <a:cubicBezTo>
                      <a:pt x="21418" y="19514"/>
                      <a:pt x="21418" y="19282"/>
                      <a:pt x="21174" y="1905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0" lIns="0" spcFirstLastPara="1" rIns="0" wrap="square" tIns="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sp>
          <p:nvSpPr>
            <p:cNvPr id="491" name="Google Shape;491;p39"/>
            <p:cNvSpPr/>
            <p:nvPr/>
          </p:nvSpPr>
          <p:spPr>
            <a:xfrm>
              <a:off x="321615" y="400033"/>
              <a:ext cx="70038" cy="105568"/>
            </a:xfrm>
            <a:custGeom>
              <a:rect b="b" l="l" r="r" t="t"/>
              <a:pathLst>
                <a:path extrusionOk="0" h="21600" w="21600">
                  <a:moveTo>
                    <a:pt x="9676" y="21600"/>
                  </a:moveTo>
                  <a:cubicBezTo>
                    <a:pt x="7957" y="21600"/>
                    <a:pt x="6215" y="21458"/>
                    <a:pt x="4439" y="21182"/>
                  </a:cubicBezTo>
                  <a:cubicBezTo>
                    <a:pt x="2663" y="20907"/>
                    <a:pt x="1180" y="20534"/>
                    <a:pt x="0" y="20079"/>
                  </a:cubicBezTo>
                  <a:lnTo>
                    <a:pt x="236" y="15859"/>
                  </a:lnTo>
                  <a:lnTo>
                    <a:pt x="708" y="15859"/>
                  </a:lnTo>
                  <a:lnTo>
                    <a:pt x="2158" y="17872"/>
                  </a:lnTo>
                  <a:cubicBezTo>
                    <a:pt x="2596" y="18453"/>
                    <a:pt x="3057" y="18961"/>
                    <a:pt x="3562" y="19408"/>
                  </a:cubicBezTo>
                  <a:cubicBezTo>
                    <a:pt x="4057" y="19855"/>
                    <a:pt x="4743" y="20198"/>
                    <a:pt x="5619" y="20444"/>
                  </a:cubicBezTo>
                  <a:cubicBezTo>
                    <a:pt x="6237" y="20653"/>
                    <a:pt x="6844" y="20787"/>
                    <a:pt x="7417" y="20862"/>
                  </a:cubicBezTo>
                  <a:cubicBezTo>
                    <a:pt x="7991" y="20936"/>
                    <a:pt x="8642" y="20974"/>
                    <a:pt x="9361" y="20974"/>
                  </a:cubicBezTo>
                  <a:cubicBezTo>
                    <a:pt x="11261" y="20974"/>
                    <a:pt x="12767" y="20631"/>
                    <a:pt x="13879" y="19952"/>
                  </a:cubicBezTo>
                  <a:cubicBezTo>
                    <a:pt x="14981" y="19274"/>
                    <a:pt x="15543" y="18394"/>
                    <a:pt x="15543" y="17313"/>
                  </a:cubicBezTo>
                  <a:cubicBezTo>
                    <a:pt x="15543" y="16299"/>
                    <a:pt x="15172" y="15509"/>
                    <a:pt x="14419" y="14942"/>
                  </a:cubicBezTo>
                  <a:cubicBezTo>
                    <a:pt x="13666" y="14375"/>
                    <a:pt x="12475" y="13823"/>
                    <a:pt x="10822" y="13279"/>
                  </a:cubicBezTo>
                  <a:lnTo>
                    <a:pt x="8901" y="12720"/>
                  </a:lnTo>
                  <a:cubicBezTo>
                    <a:pt x="6215" y="11937"/>
                    <a:pt x="4124" y="11027"/>
                    <a:pt x="2607" y="10006"/>
                  </a:cubicBezTo>
                  <a:cubicBezTo>
                    <a:pt x="1090" y="8984"/>
                    <a:pt x="337" y="7620"/>
                    <a:pt x="337" y="5928"/>
                  </a:cubicBezTo>
                  <a:cubicBezTo>
                    <a:pt x="337" y="4705"/>
                    <a:pt x="809" y="3653"/>
                    <a:pt x="1764" y="2766"/>
                  </a:cubicBezTo>
                  <a:cubicBezTo>
                    <a:pt x="2720" y="1879"/>
                    <a:pt x="4035" y="1193"/>
                    <a:pt x="5743" y="716"/>
                  </a:cubicBezTo>
                  <a:cubicBezTo>
                    <a:pt x="7440" y="239"/>
                    <a:pt x="9429" y="0"/>
                    <a:pt x="11699" y="0"/>
                  </a:cubicBezTo>
                  <a:cubicBezTo>
                    <a:pt x="13351" y="0"/>
                    <a:pt x="14913" y="142"/>
                    <a:pt x="16397" y="433"/>
                  </a:cubicBezTo>
                  <a:cubicBezTo>
                    <a:pt x="17880" y="723"/>
                    <a:pt x="19161" y="1118"/>
                    <a:pt x="20251" y="1610"/>
                  </a:cubicBezTo>
                  <a:lnTo>
                    <a:pt x="19970" y="5331"/>
                  </a:lnTo>
                  <a:lnTo>
                    <a:pt x="19499" y="5331"/>
                  </a:lnTo>
                  <a:lnTo>
                    <a:pt x="17577" y="3005"/>
                  </a:lnTo>
                  <a:cubicBezTo>
                    <a:pt x="17049" y="2282"/>
                    <a:pt x="16520" y="1767"/>
                    <a:pt x="15992" y="1469"/>
                  </a:cubicBezTo>
                  <a:cubicBezTo>
                    <a:pt x="15464" y="1171"/>
                    <a:pt x="14857" y="954"/>
                    <a:pt x="14171" y="835"/>
                  </a:cubicBezTo>
                  <a:cubicBezTo>
                    <a:pt x="13767" y="753"/>
                    <a:pt x="13396" y="693"/>
                    <a:pt x="13048" y="664"/>
                  </a:cubicBezTo>
                  <a:cubicBezTo>
                    <a:pt x="12699" y="634"/>
                    <a:pt x="12272" y="619"/>
                    <a:pt x="11744" y="619"/>
                  </a:cubicBezTo>
                  <a:cubicBezTo>
                    <a:pt x="10159" y="619"/>
                    <a:pt x="8811" y="925"/>
                    <a:pt x="7721" y="1536"/>
                  </a:cubicBezTo>
                  <a:cubicBezTo>
                    <a:pt x="6630" y="2147"/>
                    <a:pt x="6080" y="2967"/>
                    <a:pt x="6080" y="4004"/>
                  </a:cubicBezTo>
                  <a:cubicBezTo>
                    <a:pt x="6080" y="5040"/>
                    <a:pt x="6496" y="5905"/>
                    <a:pt x="7339" y="6531"/>
                  </a:cubicBezTo>
                  <a:cubicBezTo>
                    <a:pt x="8181" y="7165"/>
                    <a:pt x="9406" y="7724"/>
                    <a:pt x="11036" y="8224"/>
                  </a:cubicBezTo>
                  <a:lnTo>
                    <a:pt x="13183" y="8843"/>
                  </a:lnTo>
                  <a:cubicBezTo>
                    <a:pt x="16172" y="9708"/>
                    <a:pt x="18330" y="10640"/>
                    <a:pt x="19633" y="11616"/>
                  </a:cubicBezTo>
                  <a:cubicBezTo>
                    <a:pt x="20937" y="12601"/>
                    <a:pt x="21600" y="13868"/>
                    <a:pt x="21600" y="15419"/>
                  </a:cubicBezTo>
                  <a:cubicBezTo>
                    <a:pt x="21600" y="17238"/>
                    <a:pt x="20566" y="18722"/>
                    <a:pt x="18487" y="19870"/>
                  </a:cubicBezTo>
                  <a:cubicBezTo>
                    <a:pt x="16408" y="21018"/>
                    <a:pt x="13475" y="21592"/>
                    <a:pt x="9676" y="21592"/>
                  </a:cubicBezTo>
                  <a:close/>
                </a:path>
              </a:pathLst>
            </a:custGeom>
            <a:solidFill>
              <a:srgbClr val="C73A35"/>
            </a:solidFill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92" name="Google Shape;492;p39"/>
            <p:cNvSpPr/>
            <p:nvPr/>
          </p:nvSpPr>
          <p:spPr>
            <a:xfrm>
              <a:off x="397410" y="428602"/>
              <a:ext cx="80095" cy="76670"/>
            </a:xfrm>
            <a:custGeom>
              <a:rect b="b" l="l" r="r" t="t"/>
              <a:pathLst>
                <a:path extrusionOk="0" h="21600" w="21600">
                  <a:moveTo>
                    <a:pt x="7439" y="21569"/>
                  </a:moveTo>
                  <a:cubicBezTo>
                    <a:pt x="6378" y="21569"/>
                    <a:pt x="5405" y="21353"/>
                    <a:pt x="4520" y="20933"/>
                  </a:cubicBezTo>
                  <a:cubicBezTo>
                    <a:pt x="3636" y="20502"/>
                    <a:pt x="2938" y="19814"/>
                    <a:pt x="2437" y="18859"/>
                  </a:cubicBezTo>
                  <a:cubicBezTo>
                    <a:pt x="1936" y="17904"/>
                    <a:pt x="1690" y="16642"/>
                    <a:pt x="1720" y="15081"/>
                  </a:cubicBezTo>
                  <a:lnTo>
                    <a:pt x="1838" y="4107"/>
                  </a:lnTo>
                  <a:cubicBezTo>
                    <a:pt x="1838" y="3450"/>
                    <a:pt x="1729" y="2977"/>
                    <a:pt x="1513" y="2700"/>
                  </a:cubicBezTo>
                  <a:cubicBezTo>
                    <a:pt x="1297" y="2412"/>
                    <a:pt x="953" y="2218"/>
                    <a:pt x="491" y="2105"/>
                  </a:cubicBezTo>
                  <a:lnTo>
                    <a:pt x="0" y="1930"/>
                  </a:lnTo>
                  <a:lnTo>
                    <a:pt x="0" y="1499"/>
                  </a:lnTo>
                  <a:lnTo>
                    <a:pt x="7321" y="0"/>
                  </a:lnTo>
                  <a:lnTo>
                    <a:pt x="7734" y="431"/>
                  </a:lnTo>
                  <a:lnTo>
                    <a:pt x="7528" y="6498"/>
                  </a:lnTo>
                  <a:lnTo>
                    <a:pt x="7528" y="16795"/>
                  </a:lnTo>
                  <a:cubicBezTo>
                    <a:pt x="7528" y="17709"/>
                    <a:pt x="7783" y="18376"/>
                    <a:pt x="8284" y="18807"/>
                  </a:cubicBezTo>
                  <a:cubicBezTo>
                    <a:pt x="8785" y="19239"/>
                    <a:pt x="9424" y="19444"/>
                    <a:pt x="10181" y="19444"/>
                  </a:cubicBezTo>
                  <a:cubicBezTo>
                    <a:pt x="10938" y="19444"/>
                    <a:pt x="11626" y="19331"/>
                    <a:pt x="12225" y="19105"/>
                  </a:cubicBezTo>
                  <a:cubicBezTo>
                    <a:pt x="12825" y="18880"/>
                    <a:pt x="13424" y="18541"/>
                    <a:pt x="14023" y="18079"/>
                  </a:cubicBezTo>
                  <a:lnTo>
                    <a:pt x="14190" y="4158"/>
                  </a:lnTo>
                  <a:cubicBezTo>
                    <a:pt x="14190" y="3501"/>
                    <a:pt x="14092" y="3039"/>
                    <a:pt x="13905" y="2772"/>
                  </a:cubicBezTo>
                  <a:cubicBezTo>
                    <a:pt x="13719" y="2505"/>
                    <a:pt x="13355" y="2310"/>
                    <a:pt x="12844" y="2197"/>
                  </a:cubicBezTo>
                  <a:lnTo>
                    <a:pt x="12431" y="2074"/>
                  </a:lnTo>
                  <a:lnTo>
                    <a:pt x="12431" y="1642"/>
                  </a:lnTo>
                  <a:lnTo>
                    <a:pt x="19585" y="21"/>
                  </a:lnTo>
                  <a:lnTo>
                    <a:pt x="19998" y="452"/>
                  </a:lnTo>
                  <a:lnTo>
                    <a:pt x="19880" y="6519"/>
                  </a:lnTo>
                  <a:lnTo>
                    <a:pt x="19880" y="18099"/>
                  </a:lnTo>
                  <a:cubicBezTo>
                    <a:pt x="19880" y="18726"/>
                    <a:pt x="19959" y="19208"/>
                    <a:pt x="20126" y="19547"/>
                  </a:cubicBezTo>
                  <a:cubicBezTo>
                    <a:pt x="20293" y="19886"/>
                    <a:pt x="20647" y="20173"/>
                    <a:pt x="21187" y="20399"/>
                  </a:cubicBezTo>
                  <a:lnTo>
                    <a:pt x="21600" y="20522"/>
                  </a:lnTo>
                  <a:lnTo>
                    <a:pt x="21600" y="20953"/>
                  </a:lnTo>
                  <a:lnTo>
                    <a:pt x="14446" y="21384"/>
                  </a:lnTo>
                  <a:lnTo>
                    <a:pt x="14082" y="18869"/>
                  </a:lnTo>
                  <a:cubicBezTo>
                    <a:pt x="13178" y="19639"/>
                    <a:pt x="12205" y="20286"/>
                    <a:pt x="11164" y="20809"/>
                  </a:cubicBezTo>
                  <a:cubicBezTo>
                    <a:pt x="10112" y="21333"/>
                    <a:pt x="8884" y="21600"/>
                    <a:pt x="7459" y="21600"/>
                  </a:cubicBezTo>
                  <a:close/>
                </a:path>
              </a:pathLst>
            </a:custGeom>
            <a:solidFill>
              <a:srgbClr val="C73A35"/>
            </a:solidFill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93" name="Google Shape;493;p39"/>
            <p:cNvSpPr/>
            <p:nvPr/>
          </p:nvSpPr>
          <p:spPr>
            <a:xfrm>
              <a:off x="483444" y="427654"/>
              <a:ext cx="126155" cy="75285"/>
            </a:xfrm>
            <a:custGeom>
              <a:rect b="b" l="l" r="r" t="t"/>
              <a:pathLst>
                <a:path extrusionOk="0" h="21600" w="21600">
                  <a:moveTo>
                    <a:pt x="6" y="21579"/>
                  </a:moveTo>
                  <a:lnTo>
                    <a:pt x="6" y="21140"/>
                  </a:lnTo>
                  <a:lnTo>
                    <a:pt x="368" y="20962"/>
                  </a:lnTo>
                  <a:cubicBezTo>
                    <a:pt x="699" y="20816"/>
                    <a:pt x="923" y="20565"/>
                    <a:pt x="1054" y="20220"/>
                  </a:cubicBezTo>
                  <a:cubicBezTo>
                    <a:pt x="1186" y="19875"/>
                    <a:pt x="1260" y="19405"/>
                    <a:pt x="1273" y="18830"/>
                  </a:cubicBezTo>
                  <a:lnTo>
                    <a:pt x="1273" y="5217"/>
                  </a:lnTo>
                  <a:cubicBezTo>
                    <a:pt x="1273" y="4579"/>
                    <a:pt x="1210" y="4109"/>
                    <a:pt x="1092" y="3806"/>
                  </a:cubicBezTo>
                  <a:cubicBezTo>
                    <a:pt x="973" y="3502"/>
                    <a:pt x="736" y="3293"/>
                    <a:pt x="393" y="3178"/>
                  </a:cubicBezTo>
                  <a:lnTo>
                    <a:pt x="6" y="3001"/>
                  </a:lnTo>
                  <a:lnTo>
                    <a:pt x="6" y="2562"/>
                  </a:lnTo>
                  <a:lnTo>
                    <a:pt x="4442" y="42"/>
                  </a:lnTo>
                  <a:lnTo>
                    <a:pt x="4704" y="481"/>
                  </a:lnTo>
                  <a:lnTo>
                    <a:pt x="4910" y="3440"/>
                  </a:lnTo>
                  <a:cubicBezTo>
                    <a:pt x="5484" y="2478"/>
                    <a:pt x="6133" y="1673"/>
                    <a:pt x="6869" y="1004"/>
                  </a:cubicBezTo>
                  <a:cubicBezTo>
                    <a:pt x="7606" y="335"/>
                    <a:pt x="8373" y="0"/>
                    <a:pt x="9165" y="0"/>
                  </a:cubicBezTo>
                  <a:cubicBezTo>
                    <a:pt x="9958" y="0"/>
                    <a:pt x="10663" y="282"/>
                    <a:pt x="11162" y="847"/>
                  </a:cubicBezTo>
                  <a:cubicBezTo>
                    <a:pt x="11661" y="1411"/>
                    <a:pt x="12042" y="2290"/>
                    <a:pt x="12304" y="3481"/>
                  </a:cubicBezTo>
                  <a:cubicBezTo>
                    <a:pt x="12978" y="2405"/>
                    <a:pt x="13707" y="1558"/>
                    <a:pt x="14500" y="941"/>
                  </a:cubicBezTo>
                  <a:cubicBezTo>
                    <a:pt x="15286" y="314"/>
                    <a:pt x="16053" y="10"/>
                    <a:pt x="16796" y="10"/>
                  </a:cubicBezTo>
                  <a:cubicBezTo>
                    <a:pt x="18025" y="10"/>
                    <a:pt x="18930" y="502"/>
                    <a:pt x="19510" y="1484"/>
                  </a:cubicBezTo>
                  <a:cubicBezTo>
                    <a:pt x="20090" y="2467"/>
                    <a:pt x="20377" y="4025"/>
                    <a:pt x="20377" y="6137"/>
                  </a:cubicBezTo>
                  <a:lnTo>
                    <a:pt x="20377" y="18882"/>
                  </a:lnTo>
                  <a:cubicBezTo>
                    <a:pt x="20377" y="20011"/>
                    <a:pt x="20689" y="20722"/>
                    <a:pt x="21313" y="21015"/>
                  </a:cubicBezTo>
                  <a:lnTo>
                    <a:pt x="21600" y="21140"/>
                  </a:lnTo>
                  <a:lnTo>
                    <a:pt x="21600" y="21579"/>
                  </a:lnTo>
                  <a:lnTo>
                    <a:pt x="15604" y="21579"/>
                  </a:lnTo>
                  <a:lnTo>
                    <a:pt x="15604" y="21140"/>
                  </a:lnTo>
                  <a:lnTo>
                    <a:pt x="15866" y="21015"/>
                  </a:lnTo>
                  <a:cubicBezTo>
                    <a:pt x="16197" y="20837"/>
                    <a:pt x="16421" y="20575"/>
                    <a:pt x="16552" y="20231"/>
                  </a:cubicBezTo>
                  <a:cubicBezTo>
                    <a:pt x="16684" y="19885"/>
                    <a:pt x="16746" y="19415"/>
                    <a:pt x="16746" y="18840"/>
                  </a:cubicBezTo>
                  <a:lnTo>
                    <a:pt x="16746" y="5531"/>
                  </a:lnTo>
                  <a:cubicBezTo>
                    <a:pt x="16746" y="4318"/>
                    <a:pt x="16615" y="3481"/>
                    <a:pt x="16359" y="3032"/>
                  </a:cubicBezTo>
                  <a:cubicBezTo>
                    <a:pt x="16097" y="2583"/>
                    <a:pt x="15685" y="2363"/>
                    <a:pt x="15111" y="2363"/>
                  </a:cubicBezTo>
                  <a:cubicBezTo>
                    <a:pt x="14662" y="2363"/>
                    <a:pt x="14225" y="2530"/>
                    <a:pt x="13801" y="2865"/>
                  </a:cubicBezTo>
                  <a:cubicBezTo>
                    <a:pt x="13377" y="3199"/>
                    <a:pt x="12934" y="3701"/>
                    <a:pt x="12466" y="4370"/>
                  </a:cubicBezTo>
                  <a:cubicBezTo>
                    <a:pt x="12553" y="4830"/>
                    <a:pt x="12609" y="5343"/>
                    <a:pt x="12634" y="5897"/>
                  </a:cubicBezTo>
                  <a:cubicBezTo>
                    <a:pt x="12659" y="6451"/>
                    <a:pt x="12672" y="7026"/>
                    <a:pt x="12672" y="7632"/>
                  </a:cubicBezTo>
                  <a:lnTo>
                    <a:pt x="12672" y="18903"/>
                  </a:lnTo>
                  <a:cubicBezTo>
                    <a:pt x="12690" y="20032"/>
                    <a:pt x="13002" y="20743"/>
                    <a:pt x="13608" y="21036"/>
                  </a:cubicBezTo>
                  <a:lnTo>
                    <a:pt x="13838" y="21161"/>
                  </a:lnTo>
                  <a:lnTo>
                    <a:pt x="13838" y="21600"/>
                  </a:lnTo>
                  <a:lnTo>
                    <a:pt x="7818" y="21600"/>
                  </a:lnTo>
                  <a:lnTo>
                    <a:pt x="7818" y="21161"/>
                  </a:lnTo>
                  <a:lnTo>
                    <a:pt x="8179" y="20983"/>
                  </a:lnTo>
                  <a:cubicBezTo>
                    <a:pt x="8510" y="20806"/>
                    <a:pt x="8735" y="20554"/>
                    <a:pt x="8866" y="20220"/>
                  </a:cubicBezTo>
                  <a:cubicBezTo>
                    <a:pt x="8997" y="19885"/>
                    <a:pt x="9059" y="19425"/>
                    <a:pt x="9059" y="18851"/>
                  </a:cubicBezTo>
                  <a:lnTo>
                    <a:pt x="9059" y="5583"/>
                  </a:lnTo>
                  <a:cubicBezTo>
                    <a:pt x="9059" y="4422"/>
                    <a:pt x="8935" y="3596"/>
                    <a:pt x="8685" y="3105"/>
                  </a:cubicBezTo>
                  <a:cubicBezTo>
                    <a:pt x="8435" y="2614"/>
                    <a:pt x="8005" y="2363"/>
                    <a:pt x="7400" y="2363"/>
                  </a:cubicBezTo>
                  <a:cubicBezTo>
                    <a:pt x="7000" y="2363"/>
                    <a:pt x="6601" y="2530"/>
                    <a:pt x="6208" y="2865"/>
                  </a:cubicBezTo>
                  <a:cubicBezTo>
                    <a:pt x="5809" y="3199"/>
                    <a:pt x="5397" y="3680"/>
                    <a:pt x="4960" y="4318"/>
                  </a:cubicBezTo>
                  <a:lnTo>
                    <a:pt x="4960" y="18892"/>
                  </a:lnTo>
                  <a:cubicBezTo>
                    <a:pt x="4960" y="20021"/>
                    <a:pt x="5260" y="20732"/>
                    <a:pt x="5871" y="21025"/>
                  </a:cubicBezTo>
                  <a:lnTo>
                    <a:pt x="6102" y="21150"/>
                  </a:lnTo>
                  <a:lnTo>
                    <a:pt x="6102" y="21590"/>
                  </a:lnTo>
                  <a:lnTo>
                    <a:pt x="0" y="21590"/>
                  </a:lnTo>
                  <a:close/>
                </a:path>
              </a:pathLst>
            </a:custGeom>
            <a:solidFill>
              <a:srgbClr val="C73A35"/>
            </a:solidFill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94" name="Google Shape;494;p39"/>
            <p:cNvSpPr/>
            <p:nvPr/>
          </p:nvSpPr>
          <p:spPr>
            <a:xfrm>
              <a:off x="615537" y="427654"/>
              <a:ext cx="126119" cy="75285"/>
            </a:xfrm>
            <a:custGeom>
              <a:rect b="b" l="l" r="r" t="t"/>
              <a:pathLst>
                <a:path extrusionOk="0" h="21600" w="21600">
                  <a:moveTo>
                    <a:pt x="0" y="21579"/>
                  </a:moveTo>
                  <a:lnTo>
                    <a:pt x="0" y="21140"/>
                  </a:lnTo>
                  <a:lnTo>
                    <a:pt x="362" y="20962"/>
                  </a:lnTo>
                  <a:cubicBezTo>
                    <a:pt x="693" y="20816"/>
                    <a:pt x="917" y="20565"/>
                    <a:pt x="1049" y="20220"/>
                  </a:cubicBezTo>
                  <a:cubicBezTo>
                    <a:pt x="1180" y="19875"/>
                    <a:pt x="1254" y="19405"/>
                    <a:pt x="1267" y="18830"/>
                  </a:cubicBezTo>
                  <a:lnTo>
                    <a:pt x="1267" y="5217"/>
                  </a:lnTo>
                  <a:cubicBezTo>
                    <a:pt x="1267" y="4579"/>
                    <a:pt x="1205" y="4109"/>
                    <a:pt x="1086" y="3806"/>
                  </a:cubicBezTo>
                  <a:cubicBezTo>
                    <a:pt x="967" y="3502"/>
                    <a:pt x="730" y="3293"/>
                    <a:pt x="387" y="3178"/>
                  </a:cubicBezTo>
                  <a:lnTo>
                    <a:pt x="0" y="3001"/>
                  </a:lnTo>
                  <a:lnTo>
                    <a:pt x="0" y="2562"/>
                  </a:lnTo>
                  <a:lnTo>
                    <a:pt x="4437" y="42"/>
                  </a:lnTo>
                  <a:lnTo>
                    <a:pt x="4699" y="481"/>
                  </a:lnTo>
                  <a:lnTo>
                    <a:pt x="4905" y="3440"/>
                  </a:lnTo>
                  <a:cubicBezTo>
                    <a:pt x="5473" y="2478"/>
                    <a:pt x="6129" y="1673"/>
                    <a:pt x="6865" y="1004"/>
                  </a:cubicBezTo>
                  <a:cubicBezTo>
                    <a:pt x="7602" y="335"/>
                    <a:pt x="8369" y="0"/>
                    <a:pt x="9162" y="0"/>
                  </a:cubicBezTo>
                  <a:cubicBezTo>
                    <a:pt x="9954" y="0"/>
                    <a:pt x="10660" y="282"/>
                    <a:pt x="11159" y="847"/>
                  </a:cubicBezTo>
                  <a:cubicBezTo>
                    <a:pt x="11658" y="1411"/>
                    <a:pt x="12039" y="2290"/>
                    <a:pt x="12301" y="3481"/>
                  </a:cubicBezTo>
                  <a:cubicBezTo>
                    <a:pt x="12975" y="2405"/>
                    <a:pt x="13705" y="1558"/>
                    <a:pt x="14498" y="941"/>
                  </a:cubicBezTo>
                  <a:cubicBezTo>
                    <a:pt x="15284" y="314"/>
                    <a:pt x="16052" y="10"/>
                    <a:pt x="16794" y="10"/>
                  </a:cubicBezTo>
                  <a:cubicBezTo>
                    <a:pt x="18024" y="10"/>
                    <a:pt x="18929" y="502"/>
                    <a:pt x="19509" y="1484"/>
                  </a:cubicBezTo>
                  <a:cubicBezTo>
                    <a:pt x="20090" y="2467"/>
                    <a:pt x="20377" y="4025"/>
                    <a:pt x="20377" y="6137"/>
                  </a:cubicBezTo>
                  <a:lnTo>
                    <a:pt x="20377" y="18882"/>
                  </a:lnTo>
                  <a:cubicBezTo>
                    <a:pt x="20377" y="20011"/>
                    <a:pt x="20689" y="20722"/>
                    <a:pt x="21313" y="21015"/>
                  </a:cubicBezTo>
                  <a:lnTo>
                    <a:pt x="21600" y="21140"/>
                  </a:lnTo>
                  <a:lnTo>
                    <a:pt x="21600" y="21579"/>
                  </a:lnTo>
                  <a:lnTo>
                    <a:pt x="15602" y="21579"/>
                  </a:lnTo>
                  <a:lnTo>
                    <a:pt x="15602" y="21140"/>
                  </a:lnTo>
                  <a:lnTo>
                    <a:pt x="15865" y="21015"/>
                  </a:lnTo>
                  <a:cubicBezTo>
                    <a:pt x="16195" y="20837"/>
                    <a:pt x="16420" y="20575"/>
                    <a:pt x="16551" y="20231"/>
                  </a:cubicBezTo>
                  <a:cubicBezTo>
                    <a:pt x="16682" y="19885"/>
                    <a:pt x="16745" y="19415"/>
                    <a:pt x="16745" y="18840"/>
                  </a:cubicBezTo>
                  <a:lnTo>
                    <a:pt x="16745" y="5531"/>
                  </a:lnTo>
                  <a:cubicBezTo>
                    <a:pt x="16745" y="4318"/>
                    <a:pt x="16613" y="3481"/>
                    <a:pt x="16357" y="3032"/>
                  </a:cubicBezTo>
                  <a:cubicBezTo>
                    <a:pt x="16095" y="2583"/>
                    <a:pt x="15684" y="2363"/>
                    <a:pt x="15109" y="2363"/>
                  </a:cubicBezTo>
                  <a:cubicBezTo>
                    <a:pt x="14660" y="2363"/>
                    <a:pt x="14223" y="2530"/>
                    <a:pt x="13799" y="2865"/>
                  </a:cubicBezTo>
                  <a:cubicBezTo>
                    <a:pt x="13374" y="3199"/>
                    <a:pt x="12931" y="3701"/>
                    <a:pt x="12463" y="4370"/>
                  </a:cubicBezTo>
                  <a:cubicBezTo>
                    <a:pt x="12551" y="4830"/>
                    <a:pt x="12607" y="5343"/>
                    <a:pt x="12632" y="5897"/>
                  </a:cubicBezTo>
                  <a:cubicBezTo>
                    <a:pt x="12657" y="6451"/>
                    <a:pt x="12669" y="7026"/>
                    <a:pt x="12669" y="7632"/>
                  </a:cubicBezTo>
                  <a:lnTo>
                    <a:pt x="12669" y="18903"/>
                  </a:lnTo>
                  <a:cubicBezTo>
                    <a:pt x="12688" y="20032"/>
                    <a:pt x="13000" y="20743"/>
                    <a:pt x="13605" y="21036"/>
                  </a:cubicBezTo>
                  <a:lnTo>
                    <a:pt x="13842" y="21161"/>
                  </a:lnTo>
                  <a:lnTo>
                    <a:pt x="13842" y="21600"/>
                  </a:lnTo>
                  <a:lnTo>
                    <a:pt x="7820" y="21600"/>
                  </a:lnTo>
                  <a:lnTo>
                    <a:pt x="7820" y="21161"/>
                  </a:lnTo>
                  <a:lnTo>
                    <a:pt x="8182" y="20983"/>
                  </a:lnTo>
                  <a:cubicBezTo>
                    <a:pt x="8513" y="20806"/>
                    <a:pt x="8737" y="20554"/>
                    <a:pt x="8868" y="20220"/>
                  </a:cubicBezTo>
                  <a:cubicBezTo>
                    <a:pt x="8999" y="19885"/>
                    <a:pt x="9062" y="19425"/>
                    <a:pt x="9062" y="18851"/>
                  </a:cubicBezTo>
                  <a:lnTo>
                    <a:pt x="9062" y="5583"/>
                  </a:lnTo>
                  <a:cubicBezTo>
                    <a:pt x="9062" y="4422"/>
                    <a:pt x="8937" y="3596"/>
                    <a:pt x="8687" y="3105"/>
                  </a:cubicBezTo>
                  <a:cubicBezTo>
                    <a:pt x="8438" y="2614"/>
                    <a:pt x="8007" y="2363"/>
                    <a:pt x="7402" y="2363"/>
                  </a:cubicBezTo>
                  <a:cubicBezTo>
                    <a:pt x="7002" y="2363"/>
                    <a:pt x="6603" y="2530"/>
                    <a:pt x="6210" y="2865"/>
                  </a:cubicBezTo>
                  <a:cubicBezTo>
                    <a:pt x="5810" y="3199"/>
                    <a:pt x="5398" y="3680"/>
                    <a:pt x="4962" y="4318"/>
                  </a:cubicBezTo>
                  <a:lnTo>
                    <a:pt x="4962" y="18892"/>
                  </a:lnTo>
                  <a:cubicBezTo>
                    <a:pt x="4962" y="20021"/>
                    <a:pt x="5267" y="20732"/>
                    <a:pt x="5873" y="21025"/>
                  </a:cubicBezTo>
                  <a:lnTo>
                    <a:pt x="6110" y="21150"/>
                  </a:lnTo>
                  <a:lnTo>
                    <a:pt x="6110" y="21590"/>
                  </a:lnTo>
                  <a:lnTo>
                    <a:pt x="6" y="21590"/>
                  </a:lnTo>
                  <a:close/>
                </a:path>
              </a:pathLst>
            </a:custGeom>
            <a:solidFill>
              <a:srgbClr val="C73A35"/>
            </a:solidFill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95" name="Google Shape;495;p39"/>
            <p:cNvSpPr/>
            <p:nvPr/>
          </p:nvSpPr>
          <p:spPr>
            <a:xfrm>
              <a:off x="748178" y="427691"/>
              <a:ext cx="68690" cy="77472"/>
            </a:xfrm>
            <a:custGeom>
              <a:rect b="b" l="l" r="r" t="t"/>
              <a:pathLst>
                <a:path extrusionOk="0" h="21600" w="21600">
                  <a:moveTo>
                    <a:pt x="11642" y="843"/>
                  </a:moveTo>
                  <a:cubicBezTo>
                    <a:pt x="10725" y="843"/>
                    <a:pt x="9935" y="1087"/>
                    <a:pt x="9282" y="1585"/>
                  </a:cubicBezTo>
                  <a:cubicBezTo>
                    <a:pt x="8628" y="2073"/>
                    <a:pt x="8124" y="2957"/>
                    <a:pt x="7758" y="4206"/>
                  </a:cubicBezTo>
                  <a:cubicBezTo>
                    <a:pt x="7391" y="5456"/>
                    <a:pt x="7196" y="7234"/>
                    <a:pt x="7162" y="9510"/>
                  </a:cubicBezTo>
                  <a:lnTo>
                    <a:pt x="15309" y="9510"/>
                  </a:lnTo>
                  <a:cubicBezTo>
                    <a:pt x="15630" y="6441"/>
                    <a:pt x="15504" y="4227"/>
                    <a:pt x="14931" y="2875"/>
                  </a:cubicBezTo>
                  <a:cubicBezTo>
                    <a:pt x="14358" y="1524"/>
                    <a:pt x="13258" y="843"/>
                    <a:pt x="11642" y="843"/>
                  </a:cubicBezTo>
                  <a:close/>
                  <a:moveTo>
                    <a:pt x="11780" y="0"/>
                  </a:moveTo>
                  <a:cubicBezTo>
                    <a:pt x="13842" y="0"/>
                    <a:pt x="15607" y="376"/>
                    <a:pt x="17074" y="1117"/>
                  </a:cubicBezTo>
                  <a:cubicBezTo>
                    <a:pt x="18540" y="1869"/>
                    <a:pt x="19652" y="2875"/>
                    <a:pt x="20431" y="4165"/>
                  </a:cubicBezTo>
                  <a:cubicBezTo>
                    <a:pt x="21210" y="5446"/>
                    <a:pt x="21600" y="6909"/>
                    <a:pt x="21600" y="8545"/>
                  </a:cubicBezTo>
                  <a:cubicBezTo>
                    <a:pt x="21600" y="8849"/>
                    <a:pt x="21588" y="9174"/>
                    <a:pt x="21554" y="9499"/>
                  </a:cubicBezTo>
                  <a:cubicBezTo>
                    <a:pt x="21520" y="9825"/>
                    <a:pt x="21462" y="10109"/>
                    <a:pt x="21359" y="10363"/>
                  </a:cubicBezTo>
                  <a:lnTo>
                    <a:pt x="7150" y="10363"/>
                  </a:lnTo>
                  <a:cubicBezTo>
                    <a:pt x="7185" y="13411"/>
                    <a:pt x="7792" y="15595"/>
                    <a:pt x="8984" y="16937"/>
                  </a:cubicBezTo>
                  <a:cubicBezTo>
                    <a:pt x="10175" y="18278"/>
                    <a:pt x="11952" y="18948"/>
                    <a:pt x="14301" y="18948"/>
                  </a:cubicBezTo>
                  <a:cubicBezTo>
                    <a:pt x="15893" y="18948"/>
                    <a:pt x="17177" y="18725"/>
                    <a:pt x="18162" y="18268"/>
                  </a:cubicBezTo>
                  <a:cubicBezTo>
                    <a:pt x="19148" y="17820"/>
                    <a:pt x="20064" y="17150"/>
                    <a:pt x="20924" y="16276"/>
                  </a:cubicBezTo>
                  <a:lnTo>
                    <a:pt x="21405" y="16652"/>
                  </a:lnTo>
                  <a:cubicBezTo>
                    <a:pt x="20420" y="18207"/>
                    <a:pt x="19113" y="19415"/>
                    <a:pt x="17475" y="20289"/>
                  </a:cubicBezTo>
                  <a:cubicBezTo>
                    <a:pt x="15836" y="21163"/>
                    <a:pt x="13877" y="21600"/>
                    <a:pt x="11585" y="21600"/>
                  </a:cubicBezTo>
                  <a:cubicBezTo>
                    <a:pt x="9293" y="21600"/>
                    <a:pt x="7322" y="21173"/>
                    <a:pt x="5580" y="20310"/>
                  </a:cubicBezTo>
                  <a:cubicBezTo>
                    <a:pt x="3827" y="19446"/>
                    <a:pt x="2464" y="18217"/>
                    <a:pt x="1478" y="16611"/>
                  </a:cubicBezTo>
                  <a:cubicBezTo>
                    <a:pt x="493" y="15006"/>
                    <a:pt x="0" y="13086"/>
                    <a:pt x="0" y="10861"/>
                  </a:cubicBezTo>
                  <a:cubicBezTo>
                    <a:pt x="0" y="8636"/>
                    <a:pt x="573" y="6584"/>
                    <a:pt x="1719" y="4968"/>
                  </a:cubicBezTo>
                  <a:cubicBezTo>
                    <a:pt x="2865" y="3353"/>
                    <a:pt x="4331" y="2113"/>
                    <a:pt x="6130" y="1270"/>
                  </a:cubicBezTo>
                  <a:cubicBezTo>
                    <a:pt x="7929" y="427"/>
                    <a:pt x="9809" y="0"/>
                    <a:pt x="11780" y="0"/>
                  </a:cubicBezTo>
                  <a:close/>
                </a:path>
              </a:pathLst>
            </a:custGeom>
            <a:solidFill>
              <a:srgbClr val="C73A35"/>
            </a:solidFill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96" name="Google Shape;496;p39"/>
            <p:cNvSpPr/>
            <p:nvPr/>
          </p:nvSpPr>
          <p:spPr>
            <a:xfrm>
              <a:off x="824483" y="427691"/>
              <a:ext cx="62167" cy="75212"/>
            </a:xfrm>
            <a:custGeom>
              <a:rect b="b" l="l" r="r" t="t"/>
              <a:pathLst>
                <a:path extrusionOk="0" h="21600" w="21600">
                  <a:moveTo>
                    <a:pt x="0" y="21590"/>
                  </a:moveTo>
                  <a:lnTo>
                    <a:pt x="0" y="21150"/>
                  </a:lnTo>
                  <a:lnTo>
                    <a:pt x="785" y="20972"/>
                  </a:lnTo>
                  <a:cubicBezTo>
                    <a:pt x="1481" y="20794"/>
                    <a:pt x="1975" y="20533"/>
                    <a:pt x="2228" y="20187"/>
                  </a:cubicBezTo>
                  <a:cubicBezTo>
                    <a:pt x="2494" y="19842"/>
                    <a:pt x="2621" y="19392"/>
                    <a:pt x="2621" y="18837"/>
                  </a:cubicBezTo>
                  <a:lnTo>
                    <a:pt x="2621" y="5212"/>
                  </a:lnTo>
                  <a:cubicBezTo>
                    <a:pt x="2621" y="4573"/>
                    <a:pt x="2494" y="4102"/>
                    <a:pt x="2228" y="3799"/>
                  </a:cubicBezTo>
                  <a:cubicBezTo>
                    <a:pt x="1962" y="3495"/>
                    <a:pt x="1481" y="3286"/>
                    <a:pt x="785" y="3171"/>
                  </a:cubicBezTo>
                  <a:lnTo>
                    <a:pt x="0" y="2993"/>
                  </a:lnTo>
                  <a:lnTo>
                    <a:pt x="0" y="2553"/>
                  </a:lnTo>
                  <a:lnTo>
                    <a:pt x="9065" y="31"/>
                  </a:lnTo>
                  <a:lnTo>
                    <a:pt x="9597" y="471"/>
                  </a:lnTo>
                  <a:lnTo>
                    <a:pt x="10066" y="4217"/>
                  </a:lnTo>
                  <a:lnTo>
                    <a:pt x="10066" y="4563"/>
                  </a:lnTo>
                  <a:cubicBezTo>
                    <a:pt x="10560" y="3746"/>
                    <a:pt x="11193" y="3003"/>
                    <a:pt x="11990" y="2323"/>
                  </a:cubicBezTo>
                  <a:cubicBezTo>
                    <a:pt x="12775" y="1643"/>
                    <a:pt x="13661" y="1078"/>
                    <a:pt x="14624" y="649"/>
                  </a:cubicBezTo>
                  <a:cubicBezTo>
                    <a:pt x="15586" y="209"/>
                    <a:pt x="16548" y="0"/>
                    <a:pt x="17498" y="0"/>
                  </a:cubicBezTo>
                  <a:cubicBezTo>
                    <a:pt x="18827" y="0"/>
                    <a:pt x="19853" y="304"/>
                    <a:pt x="20549" y="910"/>
                  </a:cubicBezTo>
                  <a:cubicBezTo>
                    <a:pt x="21246" y="1518"/>
                    <a:pt x="21600" y="2292"/>
                    <a:pt x="21600" y="3223"/>
                  </a:cubicBezTo>
                  <a:cubicBezTo>
                    <a:pt x="21600" y="4207"/>
                    <a:pt x="21258" y="4971"/>
                    <a:pt x="20574" y="5505"/>
                  </a:cubicBezTo>
                  <a:cubicBezTo>
                    <a:pt x="19891" y="6038"/>
                    <a:pt x="19068" y="6310"/>
                    <a:pt x="18131" y="6310"/>
                  </a:cubicBezTo>
                  <a:cubicBezTo>
                    <a:pt x="16649" y="6310"/>
                    <a:pt x="15358" y="5704"/>
                    <a:pt x="14231" y="4479"/>
                  </a:cubicBezTo>
                  <a:lnTo>
                    <a:pt x="14130" y="4395"/>
                  </a:lnTo>
                  <a:cubicBezTo>
                    <a:pt x="13775" y="3987"/>
                    <a:pt x="13370" y="3767"/>
                    <a:pt x="12915" y="3726"/>
                  </a:cubicBezTo>
                  <a:cubicBezTo>
                    <a:pt x="12459" y="3684"/>
                    <a:pt x="12041" y="3862"/>
                    <a:pt x="11648" y="4270"/>
                  </a:cubicBezTo>
                  <a:cubicBezTo>
                    <a:pt x="11294" y="4531"/>
                    <a:pt x="11003" y="4846"/>
                    <a:pt x="10775" y="5201"/>
                  </a:cubicBezTo>
                  <a:cubicBezTo>
                    <a:pt x="10547" y="5568"/>
                    <a:pt x="10332" y="5976"/>
                    <a:pt x="10116" y="6447"/>
                  </a:cubicBezTo>
                  <a:lnTo>
                    <a:pt x="10116" y="18597"/>
                  </a:lnTo>
                  <a:cubicBezTo>
                    <a:pt x="10116" y="19758"/>
                    <a:pt x="10724" y="20480"/>
                    <a:pt x="11965" y="20773"/>
                  </a:cubicBezTo>
                  <a:lnTo>
                    <a:pt x="13649" y="21161"/>
                  </a:lnTo>
                  <a:lnTo>
                    <a:pt x="13649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rgbClr val="C73A35"/>
            </a:solidFill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97" name="Google Shape;497;p39"/>
            <p:cNvSpPr/>
            <p:nvPr/>
          </p:nvSpPr>
          <p:spPr>
            <a:xfrm>
              <a:off x="318263" y="533220"/>
              <a:ext cx="95400" cy="100392"/>
            </a:xfrm>
            <a:custGeom>
              <a:rect b="b" l="l" r="r" t="t"/>
              <a:pathLst>
                <a:path extrusionOk="0" h="21600" w="21600">
                  <a:moveTo>
                    <a:pt x="5214" y="13893"/>
                  </a:moveTo>
                  <a:lnTo>
                    <a:pt x="12392" y="13893"/>
                  </a:lnTo>
                  <a:lnTo>
                    <a:pt x="8927" y="3748"/>
                  </a:lnTo>
                  <a:lnTo>
                    <a:pt x="5223" y="13893"/>
                  </a:lnTo>
                  <a:close/>
                  <a:moveTo>
                    <a:pt x="0" y="21592"/>
                  </a:moveTo>
                  <a:lnTo>
                    <a:pt x="0" y="21263"/>
                  </a:lnTo>
                  <a:lnTo>
                    <a:pt x="858" y="20973"/>
                  </a:lnTo>
                  <a:cubicBezTo>
                    <a:pt x="1312" y="20800"/>
                    <a:pt x="1667" y="20589"/>
                    <a:pt x="1922" y="20338"/>
                  </a:cubicBezTo>
                  <a:cubicBezTo>
                    <a:pt x="2170" y="20087"/>
                    <a:pt x="2376" y="19734"/>
                    <a:pt x="2541" y="19279"/>
                  </a:cubicBezTo>
                  <a:lnTo>
                    <a:pt x="9612" y="0"/>
                  </a:lnTo>
                  <a:lnTo>
                    <a:pt x="12533" y="0"/>
                  </a:lnTo>
                  <a:lnTo>
                    <a:pt x="19504" y="19413"/>
                  </a:lnTo>
                  <a:cubicBezTo>
                    <a:pt x="19686" y="19891"/>
                    <a:pt x="19892" y="20259"/>
                    <a:pt x="20123" y="20502"/>
                  </a:cubicBezTo>
                  <a:cubicBezTo>
                    <a:pt x="20354" y="20753"/>
                    <a:pt x="20709" y="20965"/>
                    <a:pt x="21187" y="21137"/>
                  </a:cubicBezTo>
                  <a:lnTo>
                    <a:pt x="21600" y="21271"/>
                  </a:lnTo>
                  <a:lnTo>
                    <a:pt x="21600" y="21600"/>
                  </a:lnTo>
                  <a:lnTo>
                    <a:pt x="12879" y="21600"/>
                  </a:lnTo>
                  <a:lnTo>
                    <a:pt x="12879" y="21271"/>
                  </a:lnTo>
                  <a:lnTo>
                    <a:pt x="13391" y="21106"/>
                  </a:lnTo>
                  <a:cubicBezTo>
                    <a:pt x="13869" y="20934"/>
                    <a:pt x="14166" y="20691"/>
                    <a:pt x="14265" y="20369"/>
                  </a:cubicBezTo>
                  <a:cubicBezTo>
                    <a:pt x="14364" y="20056"/>
                    <a:pt x="14348" y="19679"/>
                    <a:pt x="14216" y="19240"/>
                  </a:cubicBezTo>
                  <a:lnTo>
                    <a:pt x="12599" y="14544"/>
                  </a:lnTo>
                  <a:lnTo>
                    <a:pt x="4975" y="14544"/>
                  </a:lnTo>
                  <a:lnTo>
                    <a:pt x="3325" y="19146"/>
                  </a:lnTo>
                  <a:cubicBezTo>
                    <a:pt x="3168" y="19624"/>
                    <a:pt x="3111" y="20008"/>
                    <a:pt x="3168" y="20291"/>
                  </a:cubicBezTo>
                  <a:cubicBezTo>
                    <a:pt x="3226" y="20573"/>
                    <a:pt x="3498" y="20800"/>
                    <a:pt x="3977" y="20973"/>
                  </a:cubicBezTo>
                  <a:lnTo>
                    <a:pt x="4736" y="21263"/>
                  </a:lnTo>
                  <a:lnTo>
                    <a:pt x="4736" y="21592"/>
                  </a:lnTo>
                  <a:lnTo>
                    <a:pt x="0" y="21592"/>
                  </a:lnTo>
                  <a:close/>
                </a:path>
              </a:pathLst>
            </a:custGeom>
            <a:solidFill>
              <a:srgbClr val="C73A35"/>
            </a:solidFill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98" name="Google Shape;498;p39"/>
            <p:cNvSpPr/>
            <p:nvPr/>
          </p:nvSpPr>
          <p:spPr>
            <a:xfrm>
              <a:off x="408014" y="560623"/>
              <a:ext cx="115077" cy="73463"/>
            </a:xfrm>
            <a:custGeom>
              <a:rect b="b" l="l" r="r" t="t"/>
              <a:pathLst>
                <a:path extrusionOk="0" h="21600" w="21600">
                  <a:moveTo>
                    <a:pt x="6122" y="21579"/>
                  </a:moveTo>
                  <a:lnTo>
                    <a:pt x="1737" y="2722"/>
                  </a:lnTo>
                  <a:cubicBezTo>
                    <a:pt x="1525" y="1768"/>
                    <a:pt x="1108" y="1103"/>
                    <a:pt x="486" y="718"/>
                  </a:cubicBezTo>
                  <a:lnTo>
                    <a:pt x="0" y="450"/>
                  </a:lnTo>
                  <a:lnTo>
                    <a:pt x="0" y="0"/>
                  </a:lnTo>
                  <a:lnTo>
                    <a:pt x="6970" y="0"/>
                  </a:lnTo>
                  <a:lnTo>
                    <a:pt x="6970" y="450"/>
                  </a:lnTo>
                  <a:lnTo>
                    <a:pt x="6546" y="632"/>
                  </a:lnTo>
                  <a:cubicBezTo>
                    <a:pt x="5807" y="986"/>
                    <a:pt x="5561" y="1704"/>
                    <a:pt x="5807" y="2775"/>
                  </a:cubicBezTo>
                  <a:lnTo>
                    <a:pt x="8454" y="15386"/>
                  </a:lnTo>
                  <a:lnTo>
                    <a:pt x="10814" y="5582"/>
                  </a:lnTo>
                  <a:lnTo>
                    <a:pt x="10273" y="3043"/>
                  </a:lnTo>
                  <a:cubicBezTo>
                    <a:pt x="10143" y="2389"/>
                    <a:pt x="10000" y="1896"/>
                    <a:pt x="9863" y="1554"/>
                  </a:cubicBezTo>
                  <a:cubicBezTo>
                    <a:pt x="9719" y="1211"/>
                    <a:pt x="9535" y="964"/>
                    <a:pt x="9309" y="814"/>
                  </a:cubicBezTo>
                  <a:lnTo>
                    <a:pt x="8823" y="461"/>
                  </a:lnTo>
                  <a:lnTo>
                    <a:pt x="8823" y="11"/>
                  </a:lnTo>
                  <a:lnTo>
                    <a:pt x="14712" y="11"/>
                  </a:lnTo>
                  <a:lnTo>
                    <a:pt x="14712" y="461"/>
                  </a:lnTo>
                  <a:lnTo>
                    <a:pt x="14316" y="729"/>
                  </a:lnTo>
                  <a:cubicBezTo>
                    <a:pt x="14028" y="911"/>
                    <a:pt x="13857" y="1146"/>
                    <a:pt x="13803" y="1436"/>
                  </a:cubicBezTo>
                  <a:cubicBezTo>
                    <a:pt x="13748" y="1736"/>
                    <a:pt x="13782" y="2175"/>
                    <a:pt x="13919" y="2775"/>
                  </a:cubicBezTo>
                  <a:lnTo>
                    <a:pt x="16539" y="15172"/>
                  </a:lnTo>
                  <a:lnTo>
                    <a:pt x="19240" y="2871"/>
                  </a:lnTo>
                  <a:cubicBezTo>
                    <a:pt x="19507" y="1747"/>
                    <a:pt x="19364" y="1029"/>
                    <a:pt x="18816" y="729"/>
                  </a:cubicBezTo>
                  <a:lnTo>
                    <a:pt x="18187" y="461"/>
                  </a:lnTo>
                  <a:lnTo>
                    <a:pt x="18187" y="11"/>
                  </a:lnTo>
                  <a:lnTo>
                    <a:pt x="21600" y="11"/>
                  </a:lnTo>
                  <a:lnTo>
                    <a:pt x="21600" y="461"/>
                  </a:lnTo>
                  <a:lnTo>
                    <a:pt x="20916" y="772"/>
                  </a:lnTo>
                  <a:cubicBezTo>
                    <a:pt x="20595" y="921"/>
                    <a:pt x="20362" y="1146"/>
                    <a:pt x="20219" y="1468"/>
                  </a:cubicBezTo>
                  <a:cubicBezTo>
                    <a:pt x="20075" y="1779"/>
                    <a:pt x="19945" y="2207"/>
                    <a:pt x="19835" y="2743"/>
                  </a:cubicBezTo>
                  <a:lnTo>
                    <a:pt x="15738" y="21600"/>
                  </a:lnTo>
                  <a:lnTo>
                    <a:pt x="14288" y="21600"/>
                  </a:lnTo>
                  <a:lnTo>
                    <a:pt x="11128" y="7018"/>
                  </a:lnTo>
                  <a:lnTo>
                    <a:pt x="7770" y="21600"/>
                  </a:lnTo>
                  <a:lnTo>
                    <a:pt x="6122" y="21600"/>
                  </a:lnTo>
                  <a:close/>
                </a:path>
              </a:pathLst>
            </a:custGeom>
            <a:solidFill>
              <a:srgbClr val="C73A35"/>
            </a:solidFill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99" name="Google Shape;499;p39"/>
            <p:cNvSpPr/>
            <p:nvPr/>
          </p:nvSpPr>
          <p:spPr>
            <a:xfrm>
              <a:off x="525787" y="558400"/>
              <a:ext cx="74010" cy="77508"/>
            </a:xfrm>
            <a:custGeom>
              <a:rect b="b" l="l" r="r" t="t"/>
              <a:pathLst>
                <a:path extrusionOk="0" h="21600" w="21600">
                  <a:moveTo>
                    <a:pt x="8763" y="19010"/>
                  </a:moveTo>
                  <a:cubicBezTo>
                    <a:pt x="9348" y="19010"/>
                    <a:pt x="9901" y="18878"/>
                    <a:pt x="10422" y="18614"/>
                  </a:cubicBezTo>
                  <a:cubicBezTo>
                    <a:pt x="10933" y="18350"/>
                    <a:pt x="11550" y="17934"/>
                    <a:pt x="12262" y="17365"/>
                  </a:cubicBezTo>
                  <a:lnTo>
                    <a:pt x="12262" y="10267"/>
                  </a:lnTo>
                  <a:cubicBezTo>
                    <a:pt x="11965" y="10328"/>
                    <a:pt x="11667" y="10378"/>
                    <a:pt x="11379" y="10440"/>
                  </a:cubicBezTo>
                  <a:cubicBezTo>
                    <a:pt x="11082" y="10501"/>
                    <a:pt x="10741" y="10551"/>
                    <a:pt x="10359" y="10612"/>
                  </a:cubicBezTo>
                  <a:cubicBezTo>
                    <a:pt x="8997" y="10947"/>
                    <a:pt x="7913" y="11516"/>
                    <a:pt x="7104" y="12328"/>
                  </a:cubicBezTo>
                  <a:cubicBezTo>
                    <a:pt x="6296" y="13130"/>
                    <a:pt x="5892" y="14207"/>
                    <a:pt x="5892" y="15558"/>
                  </a:cubicBezTo>
                  <a:cubicBezTo>
                    <a:pt x="5892" y="16715"/>
                    <a:pt x="6168" y="17579"/>
                    <a:pt x="6732" y="18157"/>
                  </a:cubicBezTo>
                  <a:cubicBezTo>
                    <a:pt x="7296" y="18736"/>
                    <a:pt x="7966" y="19020"/>
                    <a:pt x="8763" y="19020"/>
                  </a:cubicBezTo>
                  <a:close/>
                  <a:moveTo>
                    <a:pt x="6062" y="21590"/>
                  </a:moveTo>
                  <a:cubicBezTo>
                    <a:pt x="4350" y="21590"/>
                    <a:pt x="2914" y="21123"/>
                    <a:pt x="1744" y="20198"/>
                  </a:cubicBezTo>
                  <a:cubicBezTo>
                    <a:pt x="574" y="19264"/>
                    <a:pt x="0" y="17934"/>
                    <a:pt x="0" y="16187"/>
                  </a:cubicBezTo>
                  <a:cubicBezTo>
                    <a:pt x="0" y="14867"/>
                    <a:pt x="713" y="13649"/>
                    <a:pt x="2127" y="12532"/>
                  </a:cubicBezTo>
                  <a:cubicBezTo>
                    <a:pt x="3541" y="11425"/>
                    <a:pt x="5775" y="10582"/>
                    <a:pt x="8806" y="10013"/>
                  </a:cubicBezTo>
                  <a:cubicBezTo>
                    <a:pt x="9274" y="9932"/>
                    <a:pt x="9805" y="9840"/>
                    <a:pt x="10401" y="9739"/>
                  </a:cubicBezTo>
                  <a:cubicBezTo>
                    <a:pt x="10986" y="9637"/>
                    <a:pt x="11614" y="9536"/>
                    <a:pt x="12262" y="9424"/>
                  </a:cubicBezTo>
                  <a:lnTo>
                    <a:pt x="12262" y="6083"/>
                  </a:lnTo>
                  <a:cubicBezTo>
                    <a:pt x="12262" y="4164"/>
                    <a:pt x="12018" y="2823"/>
                    <a:pt x="11529" y="2051"/>
                  </a:cubicBezTo>
                  <a:cubicBezTo>
                    <a:pt x="11039" y="1279"/>
                    <a:pt x="10284" y="894"/>
                    <a:pt x="9253" y="894"/>
                  </a:cubicBezTo>
                  <a:cubicBezTo>
                    <a:pt x="8540" y="894"/>
                    <a:pt x="7987" y="1107"/>
                    <a:pt x="7572" y="1544"/>
                  </a:cubicBezTo>
                  <a:cubicBezTo>
                    <a:pt x="7157" y="1980"/>
                    <a:pt x="6892" y="2732"/>
                    <a:pt x="6775" y="3808"/>
                  </a:cubicBezTo>
                  <a:lnTo>
                    <a:pt x="6690" y="4275"/>
                  </a:lnTo>
                  <a:cubicBezTo>
                    <a:pt x="6626" y="5484"/>
                    <a:pt x="6317" y="6377"/>
                    <a:pt x="5764" y="6936"/>
                  </a:cubicBezTo>
                  <a:cubicBezTo>
                    <a:pt x="5201" y="7505"/>
                    <a:pt x="4509" y="7779"/>
                    <a:pt x="3680" y="7779"/>
                  </a:cubicBezTo>
                  <a:cubicBezTo>
                    <a:pt x="2914" y="7779"/>
                    <a:pt x="2276" y="7555"/>
                    <a:pt x="1776" y="7098"/>
                  </a:cubicBezTo>
                  <a:cubicBezTo>
                    <a:pt x="1276" y="6652"/>
                    <a:pt x="1021" y="6042"/>
                    <a:pt x="1021" y="5281"/>
                  </a:cubicBezTo>
                  <a:cubicBezTo>
                    <a:pt x="1021" y="4123"/>
                    <a:pt x="1446" y="3158"/>
                    <a:pt x="2287" y="2366"/>
                  </a:cubicBezTo>
                  <a:cubicBezTo>
                    <a:pt x="3127" y="1574"/>
                    <a:pt x="4243" y="985"/>
                    <a:pt x="5626" y="589"/>
                  </a:cubicBezTo>
                  <a:cubicBezTo>
                    <a:pt x="7009" y="193"/>
                    <a:pt x="8519" y="0"/>
                    <a:pt x="10135" y="0"/>
                  </a:cubicBezTo>
                  <a:cubicBezTo>
                    <a:pt x="12762" y="0"/>
                    <a:pt x="14794" y="609"/>
                    <a:pt x="16219" y="1838"/>
                  </a:cubicBezTo>
                  <a:cubicBezTo>
                    <a:pt x="17654" y="3067"/>
                    <a:pt x="18367" y="5057"/>
                    <a:pt x="18367" y="7820"/>
                  </a:cubicBezTo>
                  <a:lnTo>
                    <a:pt x="18367" y="17162"/>
                  </a:lnTo>
                  <a:cubicBezTo>
                    <a:pt x="18367" y="18432"/>
                    <a:pt x="18984" y="19061"/>
                    <a:pt x="20228" y="19061"/>
                  </a:cubicBezTo>
                  <a:lnTo>
                    <a:pt x="21207" y="19061"/>
                  </a:lnTo>
                  <a:lnTo>
                    <a:pt x="21600" y="19396"/>
                  </a:lnTo>
                  <a:cubicBezTo>
                    <a:pt x="21036" y="20077"/>
                    <a:pt x="20430" y="20595"/>
                    <a:pt x="19760" y="20960"/>
                  </a:cubicBezTo>
                  <a:cubicBezTo>
                    <a:pt x="19101" y="21326"/>
                    <a:pt x="18154" y="21509"/>
                    <a:pt x="16952" y="21509"/>
                  </a:cubicBezTo>
                  <a:cubicBezTo>
                    <a:pt x="15655" y="21509"/>
                    <a:pt x="14634" y="21224"/>
                    <a:pt x="13879" y="20646"/>
                  </a:cubicBezTo>
                  <a:cubicBezTo>
                    <a:pt x="13124" y="20067"/>
                    <a:pt x="12634" y="19305"/>
                    <a:pt x="12401" y="18340"/>
                  </a:cubicBezTo>
                  <a:cubicBezTo>
                    <a:pt x="11518" y="19244"/>
                    <a:pt x="10603" y="20006"/>
                    <a:pt x="9678" y="20646"/>
                  </a:cubicBezTo>
                  <a:cubicBezTo>
                    <a:pt x="8753" y="21275"/>
                    <a:pt x="7551" y="21600"/>
                    <a:pt x="6073" y="21600"/>
                  </a:cubicBezTo>
                  <a:close/>
                </a:path>
              </a:pathLst>
            </a:custGeom>
            <a:solidFill>
              <a:srgbClr val="C73A35"/>
            </a:solidFill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00" name="Google Shape;500;p39"/>
            <p:cNvSpPr/>
            <p:nvPr/>
          </p:nvSpPr>
          <p:spPr>
            <a:xfrm>
              <a:off x="602674" y="558400"/>
              <a:ext cx="62167" cy="75212"/>
            </a:xfrm>
            <a:custGeom>
              <a:rect b="b" l="l" r="r" t="t"/>
              <a:pathLst>
                <a:path extrusionOk="0" h="21600" w="21600">
                  <a:moveTo>
                    <a:pt x="0" y="21590"/>
                  </a:moveTo>
                  <a:lnTo>
                    <a:pt x="0" y="21150"/>
                  </a:lnTo>
                  <a:lnTo>
                    <a:pt x="785" y="20972"/>
                  </a:lnTo>
                  <a:cubicBezTo>
                    <a:pt x="1494" y="20794"/>
                    <a:pt x="1975" y="20533"/>
                    <a:pt x="2228" y="20187"/>
                  </a:cubicBezTo>
                  <a:cubicBezTo>
                    <a:pt x="2494" y="19842"/>
                    <a:pt x="2621" y="19392"/>
                    <a:pt x="2621" y="18837"/>
                  </a:cubicBezTo>
                  <a:lnTo>
                    <a:pt x="2621" y="5212"/>
                  </a:lnTo>
                  <a:cubicBezTo>
                    <a:pt x="2621" y="4573"/>
                    <a:pt x="2494" y="4102"/>
                    <a:pt x="2228" y="3799"/>
                  </a:cubicBezTo>
                  <a:cubicBezTo>
                    <a:pt x="1962" y="3495"/>
                    <a:pt x="1481" y="3286"/>
                    <a:pt x="785" y="3171"/>
                  </a:cubicBezTo>
                  <a:lnTo>
                    <a:pt x="0" y="2993"/>
                  </a:lnTo>
                  <a:lnTo>
                    <a:pt x="0" y="2553"/>
                  </a:lnTo>
                  <a:lnTo>
                    <a:pt x="9065" y="31"/>
                  </a:lnTo>
                  <a:lnTo>
                    <a:pt x="9597" y="471"/>
                  </a:lnTo>
                  <a:lnTo>
                    <a:pt x="10066" y="4217"/>
                  </a:lnTo>
                  <a:lnTo>
                    <a:pt x="10066" y="4563"/>
                  </a:lnTo>
                  <a:cubicBezTo>
                    <a:pt x="10560" y="3746"/>
                    <a:pt x="11193" y="3003"/>
                    <a:pt x="11990" y="2323"/>
                  </a:cubicBezTo>
                  <a:cubicBezTo>
                    <a:pt x="12775" y="1643"/>
                    <a:pt x="13661" y="1078"/>
                    <a:pt x="14624" y="649"/>
                  </a:cubicBezTo>
                  <a:cubicBezTo>
                    <a:pt x="15586" y="209"/>
                    <a:pt x="16548" y="0"/>
                    <a:pt x="17498" y="0"/>
                  </a:cubicBezTo>
                  <a:cubicBezTo>
                    <a:pt x="18827" y="0"/>
                    <a:pt x="19853" y="304"/>
                    <a:pt x="20549" y="910"/>
                  </a:cubicBezTo>
                  <a:cubicBezTo>
                    <a:pt x="21258" y="1518"/>
                    <a:pt x="21600" y="2292"/>
                    <a:pt x="21600" y="3223"/>
                  </a:cubicBezTo>
                  <a:cubicBezTo>
                    <a:pt x="21600" y="4207"/>
                    <a:pt x="21258" y="4971"/>
                    <a:pt x="20574" y="5505"/>
                  </a:cubicBezTo>
                  <a:cubicBezTo>
                    <a:pt x="19891" y="6038"/>
                    <a:pt x="19068" y="6310"/>
                    <a:pt x="18131" y="6310"/>
                  </a:cubicBezTo>
                  <a:cubicBezTo>
                    <a:pt x="16662" y="6310"/>
                    <a:pt x="15358" y="5704"/>
                    <a:pt x="14231" y="4479"/>
                  </a:cubicBezTo>
                  <a:lnTo>
                    <a:pt x="14130" y="4395"/>
                  </a:lnTo>
                  <a:cubicBezTo>
                    <a:pt x="13775" y="3987"/>
                    <a:pt x="13370" y="3767"/>
                    <a:pt x="12914" y="3726"/>
                  </a:cubicBezTo>
                  <a:cubicBezTo>
                    <a:pt x="12459" y="3684"/>
                    <a:pt x="12041" y="3862"/>
                    <a:pt x="11648" y="4270"/>
                  </a:cubicBezTo>
                  <a:cubicBezTo>
                    <a:pt x="11294" y="4531"/>
                    <a:pt x="11003" y="4846"/>
                    <a:pt x="10775" y="5201"/>
                  </a:cubicBezTo>
                  <a:cubicBezTo>
                    <a:pt x="10547" y="5568"/>
                    <a:pt x="10332" y="5976"/>
                    <a:pt x="10116" y="6447"/>
                  </a:cubicBezTo>
                  <a:lnTo>
                    <a:pt x="10116" y="18597"/>
                  </a:lnTo>
                  <a:cubicBezTo>
                    <a:pt x="10116" y="19758"/>
                    <a:pt x="10737" y="20480"/>
                    <a:pt x="11965" y="20773"/>
                  </a:cubicBezTo>
                  <a:lnTo>
                    <a:pt x="13649" y="21161"/>
                  </a:lnTo>
                  <a:lnTo>
                    <a:pt x="13649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rgbClr val="C73A35"/>
            </a:solidFill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01" name="Google Shape;501;p39"/>
            <p:cNvSpPr/>
            <p:nvPr/>
          </p:nvSpPr>
          <p:spPr>
            <a:xfrm>
              <a:off x="667756" y="527244"/>
              <a:ext cx="79731" cy="108591"/>
            </a:xfrm>
            <a:custGeom>
              <a:rect b="b" l="l" r="r" t="t"/>
              <a:pathLst>
                <a:path extrusionOk="0" h="21600" w="21600">
                  <a:moveTo>
                    <a:pt x="10918" y="20484"/>
                  </a:moveTo>
                  <a:cubicBezTo>
                    <a:pt x="12064" y="20484"/>
                    <a:pt x="13120" y="20230"/>
                    <a:pt x="14078" y="19730"/>
                  </a:cubicBezTo>
                  <a:lnTo>
                    <a:pt x="14078" y="7756"/>
                  </a:lnTo>
                  <a:cubicBezTo>
                    <a:pt x="13061" y="7277"/>
                    <a:pt x="12024" y="7031"/>
                    <a:pt x="10958" y="7031"/>
                  </a:cubicBezTo>
                  <a:cubicBezTo>
                    <a:pt x="9645" y="7031"/>
                    <a:pt x="8519" y="7589"/>
                    <a:pt x="7592" y="8705"/>
                  </a:cubicBezTo>
                  <a:cubicBezTo>
                    <a:pt x="6664" y="9822"/>
                    <a:pt x="6200" y="11576"/>
                    <a:pt x="6200" y="13967"/>
                  </a:cubicBezTo>
                  <a:cubicBezTo>
                    <a:pt x="6200" y="16359"/>
                    <a:pt x="6634" y="18041"/>
                    <a:pt x="7513" y="19020"/>
                  </a:cubicBezTo>
                  <a:cubicBezTo>
                    <a:pt x="8391" y="19998"/>
                    <a:pt x="9526" y="20484"/>
                    <a:pt x="10918" y="20484"/>
                  </a:cubicBezTo>
                  <a:close/>
                  <a:moveTo>
                    <a:pt x="8539" y="21600"/>
                  </a:moveTo>
                  <a:cubicBezTo>
                    <a:pt x="6920" y="21600"/>
                    <a:pt x="5469" y="21332"/>
                    <a:pt x="4186" y="20803"/>
                  </a:cubicBezTo>
                  <a:cubicBezTo>
                    <a:pt x="2902" y="20274"/>
                    <a:pt x="1876" y="19447"/>
                    <a:pt x="1125" y="18331"/>
                  </a:cubicBezTo>
                  <a:cubicBezTo>
                    <a:pt x="375" y="17215"/>
                    <a:pt x="0" y="15780"/>
                    <a:pt x="0" y="14033"/>
                  </a:cubicBezTo>
                  <a:cubicBezTo>
                    <a:pt x="0" y="12286"/>
                    <a:pt x="425" y="10800"/>
                    <a:pt x="1274" y="9647"/>
                  </a:cubicBezTo>
                  <a:cubicBezTo>
                    <a:pt x="2123" y="8495"/>
                    <a:pt x="3248" y="7625"/>
                    <a:pt x="4640" y="7053"/>
                  </a:cubicBezTo>
                  <a:cubicBezTo>
                    <a:pt x="6032" y="6480"/>
                    <a:pt x="7552" y="6190"/>
                    <a:pt x="9201" y="6190"/>
                  </a:cubicBezTo>
                  <a:cubicBezTo>
                    <a:pt x="10158" y="6190"/>
                    <a:pt x="11076" y="6263"/>
                    <a:pt x="11955" y="6400"/>
                  </a:cubicBezTo>
                  <a:cubicBezTo>
                    <a:pt x="12834" y="6545"/>
                    <a:pt x="13613" y="6755"/>
                    <a:pt x="14295" y="7031"/>
                  </a:cubicBezTo>
                  <a:lnTo>
                    <a:pt x="14295" y="3110"/>
                  </a:lnTo>
                  <a:cubicBezTo>
                    <a:pt x="14295" y="2689"/>
                    <a:pt x="14206" y="2377"/>
                    <a:pt x="14028" y="2175"/>
                  </a:cubicBezTo>
                  <a:cubicBezTo>
                    <a:pt x="13850" y="1972"/>
                    <a:pt x="13475" y="1834"/>
                    <a:pt x="12903" y="1754"/>
                  </a:cubicBezTo>
                  <a:lnTo>
                    <a:pt x="12123" y="1631"/>
                  </a:lnTo>
                  <a:lnTo>
                    <a:pt x="12123" y="1326"/>
                  </a:lnTo>
                  <a:lnTo>
                    <a:pt x="19596" y="0"/>
                  </a:lnTo>
                  <a:lnTo>
                    <a:pt x="20050" y="275"/>
                  </a:lnTo>
                  <a:lnTo>
                    <a:pt x="19882" y="4494"/>
                  </a:lnTo>
                  <a:lnTo>
                    <a:pt x="19882" y="19244"/>
                  </a:lnTo>
                  <a:cubicBezTo>
                    <a:pt x="19882" y="19650"/>
                    <a:pt x="19981" y="19976"/>
                    <a:pt x="20168" y="20223"/>
                  </a:cubicBezTo>
                  <a:cubicBezTo>
                    <a:pt x="20356" y="20477"/>
                    <a:pt x="20711" y="20651"/>
                    <a:pt x="21235" y="20752"/>
                  </a:cubicBezTo>
                  <a:lnTo>
                    <a:pt x="21600" y="20839"/>
                  </a:lnTo>
                  <a:lnTo>
                    <a:pt x="21600" y="21143"/>
                  </a:lnTo>
                  <a:lnTo>
                    <a:pt x="14581" y="21477"/>
                  </a:lnTo>
                  <a:lnTo>
                    <a:pt x="14216" y="20390"/>
                  </a:lnTo>
                  <a:cubicBezTo>
                    <a:pt x="13475" y="20752"/>
                    <a:pt x="12636" y="21042"/>
                    <a:pt x="11689" y="21267"/>
                  </a:cubicBezTo>
                  <a:cubicBezTo>
                    <a:pt x="10741" y="21484"/>
                    <a:pt x="9694" y="21600"/>
                    <a:pt x="8549" y="21600"/>
                  </a:cubicBezTo>
                  <a:close/>
                </a:path>
              </a:pathLst>
            </a:custGeom>
            <a:solidFill>
              <a:srgbClr val="C73A35"/>
            </a:solidFill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02" name="Google Shape;502;p39"/>
            <p:cNvSpPr/>
            <p:nvPr/>
          </p:nvSpPr>
          <p:spPr>
            <a:xfrm>
              <a:off x="755539" y="558400"/>
              <a:ext cx="58049" cy="77508"/>
            </a:xfrm>
            <a:custGeom>
              <a:rect b="b" l="l" r="r" t="t"/>
              <a:pathLst>
                <a:path extrusionOk="0" h="21600" w="21600">
                  <a:moveTo>
                    <a:pt x="9248" y="21580"/>
                  </a:moveTo>
                  <a:cubicBezTo>
                    <a:pt x="7403" y="21580"/>
                    <a:pt x="5749" y="21417"/>
                    <a:pt x="4285" y="21092"/>
                  </a:cubicBezTo>
                  <a:cubicBezTo>
                    <a:pt x="2820" y="20767"/>
                    <a:pt x="1464" y="20371"/>
                    <a:pt x="217" y="19884"/>
                  </a:cubicBezTo>
                  <a:lnTo>
                    <a:pt x="271" y="14857"/>
                  </a:lnTo>
                  <a:lnTo>
                    <a:pt x="841" y="14857"/>
                  </a:lnTo>
                  <a:lnTo>
                    <a:pt x="2766" y="17396"/>
                  </a:lnTo>
                  <a:cubicBezTo>
                    <a:pt x="3593" y="18523"/>
                    <a:pt x="4502" y="19366"/>
                    <a:pt x="5505" y="19914"/>
                  </a:cubicBezTo>
                  <a:cubicBezTo>
                    <a:pt x="6509" y="20463"/>
                    <a:pt x="7770" y="20737"/>
                    <a:pt x="9315" y="20737"/>
                  </a:cubicBezTo>
                  <a:cubicBezTo>
                    <a:pt x="11119" y="20737"/>
                    <a:pt x="12583" y="20432"/>
                    <a:pt x="13682" y="19833"/>
                  </a:cubicBezTo>
                  <a:cubicBezTo>
                    <a:pt x="14793" y="19224"/>
                    <a:pt x="15349" y="18422"/>
                    <a:pt x="15349" y="17406"/>
                  </a:cubicBezTo>
                  <a:cubicBezTo>
                    <a:pt x="15349" y="16472"/>
                    <a:pt x="14956" y="15720"/>
                    <a:pt x="14169" y="15121"/>
                  </a:cubicBezTo>
                  <a:cubicBezTo>
                    <a:pt x="13383" y="14532"/>
                    <a:pt x="11919" y="13994"/>
                    <a:pt x="9763" y="13516"/>
                  </a:cubicBezTo>
                  <a:lnTo>
                    <a:pt x="7390" y="12968"/>
                  </a:lnTo>
                  <a:cubicBezTo>
                    <a:pt x="5098" y="12460"/>
                    <a:pt x="3295" y="11668"/>
                    <a:pt x="1980" y="10602"/>
                  </a:cubicBezTo>
                  <a:cubicBezTo>
                    <a:pt x="665" y="9536"/>
                    <a:pt x="0" y="8226"/>
                    <a:pt x="0" y="6672"/>
                  </a:cubicBezTo>
                  <a:cubicBezTo>
                    <a:pt x="0" y="4813"/>
                    <a:pt x="976" y="3239"/>
                    <a:pt x="2929" y="1940"/>
                  </a:cubicBezTo>
                  <a:cubicBezTo>
                    <a:pt x="4881" y="640"/>
                    <a:pt x="7688" y="0"/>
                    <a:pt x="11336" y="0"/>
                  </a:cubicBezTo>
                  <a:cubicBezTo>
                    <a:pt x="12800" y="0"/>
                    <a:pt x="14183" y="122"/>
                    <a:pt x="15485" y="355"/>
                  </a:cubicBezTo>
                  <a:cubicBezTo>
                    <a:pt x="16786" y="599"/>
                    <a:pt x="18034" y="954"/>
                    <a:pt x="19241" y="1432"/>
                  </a:cubicBezTo>
                  <a:lnTo>
                    <a:pt x="18902" y="5991"/>
                  </a:lnTo>
                  <a:lnTo>
                    <a:pt x="18332" y="5991"/>
                  </a:lnTo>
                  <a:lnTo>
                    <a:pt x="16353" y="3372"/>
                  </a:lnTo>
                  <a:cubicBezTo>
                    <a:pt x="15634" y="2437"/>
                    <a:pt x="14929" y="1787"/>
                    <a:pt x="14238" y="1412"/>
                  </a:cubicBezTo>
                  <a:cubicBezTo>
                    <a:pt x="13546" y="1036"/>
                    <a:pt x="12502" y="843"/>
                    <a:pt x="11105" y="843"/>
                  </a:cubicBezTo>
                  <a:cubicBezTo>
                    <a:pt x="9831" y="843"/>
                    <a:pt x="8624" y="1107"/>
                    <a:pt x="7498" y="1645"/>
                  </a:cubicBezTo>
                  <a:cubicBezTo>
                    <a:pt x="6373" y="2183"/>
                    <a:pt x="5803" y="2945"/>
                    <a:pt x="5803" y="3930"/>
                  </a:cubicBezTo>
                  <a:cubicBezTo>
                    <a:pt x="5803" y="4915"/>
                    <a:pt x="6278" y="5646"/>
                    <a:pt x="7241" y="6215"/>
                  </a:cubicBezTo>
                  <a:cubicBezTo>
                    <a:pt x="8203" y="6784"/>
                    <a:pt x="9614" y="7302"/>
                    <a:pt x="11498" y="7779"/>
                  </a:cubicBezTo>
                  <a:lnTo>
                    <a:pt x="14034" y="8327"/>
                  </a:lnTo>
                  <a:cubicBezTo>
                    <a:pt x="16746" y="8947"/>
                    <a:pt x="18685" y="9800"/>
                    <a:pt x="19851" y="10886"/>
                  </a:cubicBezTo>
                  <a:cubicBezTo>
                    <a:pt x="21017" y="11973"/>
                    <a:pt x="21600" y="13273"/>
                    <a:pt x="21600" y="14796"/>
                  </a:cubicBezTo>
                  <a:cubicBezTo>
                    <a:pt x="21600" y="16847"/>
                    <a:pt x="20515" y="18503"/>
                    <a:pt x="18359" y="19742"/>
                  </a:cubicBezTo>
                  <a:cubicBezTo>
                    <a:pt x="16190" y="20980"/>
                    <a:pt x="13152" y="21600"/>
                    <a:pt x="9248" y="21600"/>
                  </a:cubicBezTo>
                  <a:close/>
                </a:path>
              </a:pathLst>
            </a:custGeom>
            <a:solidFill>
              <a:srgbClr val="C73A35"/>
            </a:solidFill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503" name="Google Shape;503;p39"/>
            <p:cNvGrpSpPr/>
            <p:nvPr/>
          </p:nvGrpSpPr>
          <p:grpSpPr>
            <a:xfrm>
              <a:off x="328938" y="838510"/>
              <a:ext cx="417529" cy="104878"/>
              <a:chOff x="-1" y="-1"/>
              <a:chExt cx="417527" cy="104876"/>
            </a:xfrm>
          </p:grpSpPr>
          <p:sp>
            <p:nvSpPr>
              <p:cNvPr id="504" name="Google Shape;504;p39"/>
              <p:cNvSpPr/>
              <p:nvPr/>
            </p:nvSpPr>
            <p:spPr>
              <a:xfrm>
                <a:off x="209601" y="52474"/>
                <a:ext cx="103926" cy="52292"/>
              </a:xfrm>
              <a:custGeom>
                <a:rect b="b" l="l" r="r" t="t"/>
                <a:pathLst>
                  <a:path extrusionOk="0" h="21600" w="21600">
                    <a:moveTo>
                      <a:pt x="0" y="21600"/>
                    </a:moveTo>
                    <a:lnTo>
                      <a:pt x="21600" y="21600"/>
                    </a:lnTo>
                    <a:cubicBezTo>
                      <a:pt x="21388" y="9588"/>
                      <a:pt x="16639" y="0"/>
                      <a:pt x="10800" y="0"/>
                    </a:cubicBezTo>
                    <a:cubicBezTo>
                      <a:pt x="4961" y="0"/>
                      <a:pt x="227" y="9604"/>
                      <a:pt x="0" y="21600"/>
                    </a:cubicBezTo>
                    <a:close/>
                  </a:path>
                </a:pathLst>
              </a:custGeom>
              <a:solidFill>
                <a:srgbClr val="C73A35"/>
              </a:solidFill>
              <a:ln>
                <a:noFill/>
              </a:ln>
            </p:spPr>
            <p:txBody>
              <a:bodyPr anchorCtr="0" anchor="ctr" bIns="0" lIns="0" spcFirstLastPara="1" rIns="0" wrap="square" tIns="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05" name="Google Shape;505;p39"/>
              <p:cNvSpPr/>
              <p:nvPr/>
            </p:nvSpPr>
            <p:spPr>
              <a:xfrm>
                <a:off x="313600" y="52474"/>
                <a:ext cx="103926" cy="52292"/>
              </a:xfrm>
              <a:custGeom>
                <a:rect b="b" l="l" r="r" t="t"/>
                <a:pathLst>
                  <a:path extrusionOk="0" h="21600" w="21600">
                    <a:moveTo>
                      <a:pt x="0" y="21600"/>
                    </a:moveTo>
                    <a:lnTo>
                      <a:pt x="21600" y="21600"/>
                    </a:lnTo>
                    <a:cubicBezTo>
                      <a:pt x="21388" y="9588"/>
                      <a:pt x="16639" y="0"/>
                      <a:pt x="10800" y="0"/>
                    </a:cubicBezTo>
                    <a:cubicBezTo>
                      <a:pt x="4961" y="0"/>
                      <a:pt x="212" y="9604"/>
                      <a:pt x="7" y="21600"/>
                    </a:cubicBezTo>
                    <a:close/>
                  </a:path>
                </a:pathLst>
              </a:custGeom>
              <a:solidFill>
                <a:srgbClr val="84BA9F"/>
              </a:solidFill>
              <a:ln>
                <a:noFill/>
              </a:ln>
            </p:spPr>
            <p:txBody>
              <a:bodyPr anchorCtr="0" anchor="ctr" bIns="0" lIns="0" spcFirstLastPara="1" rIns="0" wrap="square" tIns="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06" name="Google Shape;506;p39"/>
              <p:cNvSpPr/>
              <p:nvPr/>
            </p:nvSpPr>
            <p:spPr>
              <a:xfrm>
                <a:off x="209601" y="182"/>
                <a:ext cx="103926" cy="52293"/>
              </a:xfrm>
              <a:custGeom>
                <a:rect b="b" l="l" r="r" t="t"/>
                <a:pathLst>
                  <a:path extrusionOk="0" h="21600" w="21600">
                    <a:moveTo>
                      <a:pt x="0" y="21600"/>
                    </a:moveTo>
                    <a:lnTo>
                      <a:pt x="21600" y="21600"/>
                    </a:lnTo>
                    <a:cubicBezTo>
                      <a:pt x="21388" y="9588"/>
                      <a:pt x="16639" y="0"/>
                      <a:pt x="10800" y="0"/>
                    </a:cubicBezTo>
                    <a:cubicBezTo>
                      <a:pt x="4961" y="0"/>
                      <a:pt x="227" y="9543"/>
                      <a:pt x="0" y="21600"/>
                    </a:cubicBezTo>
                    <a:close/>
                  </a:path>
                </a:pathLst>
              </a:custGeom>
              <a:solidFill>
                <a:srgbClr val="C73A35"/>
              </a:solidFill>
              <a:ln>
                <a:noFill/>
              </a:ln>
            </p:spPr>
            <p:txBody>
              <a:bodyPr anchorCtr="0" anchor="ctr" bIns="0" lIns="0" spcFirstLastPara="1" rIns="0" wrap="square" tIns="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07" name="Google Shape;507;p39"/>
              <p:cNvSpPr/>
              <p:nvPr/>
            </p:nvSpPr>
            <p:spPr>
              <a:xfrm>
                <a:off x="313600" y="182"/>
                <a:ext cx="103926" cy="52293"/>
              </a:xfrm>
              <a:custGeom>
                <a:rect b="b" l="l" r="r" t="t"/>
                <a:pathLst>
                  <a:path extrusionOk="0" h="21600" w="21600">
                    <a:moveTo>
                      <a:pt x="0" y="21600"/>
                    </a:moveTo>
                    <a:lnTo>
                      <a:pt x="21600" y="21600"/>
                    </a:lnTo>
                    <a:cubicBezTo>
                      <a:pt x="21388" y="9588"/>
                      <a:pt x="16639" y="0"/>
                      <a:pt x="10800" y="0"/>
                    </a:cubicBezTo>
                    <a:cubicBezTo>
                      <a:pt x="4961" y="0"/>
                      <a:pt x="212" y="9543"/>
                      <a:pt x="7" y="21600"/>
                    </a:cubicBezTo>
                    <a:close/>
                  </a:path>
                </a:pathLst>
              </a:custGeom>
              <a:solidFill>
                <a:srgbClr val="84BA9F"/>
              </a:solidFill>
              <a:ln>
                <a:noFill/>
              </a:ln>
            </p:spPr>
            <p:txBody>
              <a:bodyPr anchorCtr="0" anchor="ctr" bIns="0" lIns="0" spcFirstLastPara="1" rIns="0" wrap="square" tIns="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08" name="Google Shape;508;p39"/>
              <p:cNvSpPr/>
              <p:nvPr/>
            </p:nvSpPr>
            <p:spPr>
              <a:xfrm>
                <a:off x="157274" y="37"/>
                <a:ext cx="52401" cy="104838"/>
              </a:xfrm>
              <a:custGeom>
                <a:rect b="b" l="l" r="r" t="t"/>
                <a:pathLst>
                  <a:path extrusionOk="0" h="21600" w="21600">
                    <a:moveTo>
                      <a:pt x="21600" y="21600"/>
                    </a:moveTo>
                    <a:lnTo>
                      <a:pt x="0" y="10796"/>
                    </a:lnTo>
                    <a:lnTo>
                      <a:pt x="21600" y="0"/>
                    </a:lnTo>
                    <a:lnTo>
                      <a:pt x="21600" y="21600"/>
                    </a:lnTo>
                    <a:close/>
                  </a:path>
                </a:pathLst>
              </a:custGeom>
              <a:solidFill>
                <a:srgbClr val="6B4A91"/>
              </a:solidFill>
              <a:ln>
                <a:noFill/>
              </a:ln>
            </p:spPr>
            <p:txBody>
              <a:bodyPr anchorCtr="0" anchor="ctr" bIns="0" lIns="0" spcFirstLastPara="1" rIns="0" wrap="square" tIns="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09" name="Google Shape;509;p39"/>
              <p:cNvSpPr/>
              <p:nvPr/>
            </p:nvSpPr>
            <p:spPr>
              <a:xfrm>
                <a:off x="104836" y="37"/>
                <a:ext cx="52438" cy="104838"/>
              </a:xfrm>
              <a:custGeom>
                <a:rect b="b" l="l" r="r" t="t"/>
                <a:pathLst>
                  <a:path extrusionOk="0" h="21600" w="21600">
                    <a:moveTo>
                      <a:pt x="21600" y="21600"/>
                    </a:moveTo>
                    <a:lnTo>
                      <a:pt x="0" y="10796"/>
                    </a:lnTo>
                    <a:lnTo>
                      <a:pt x="21600" y="0"/>
                    </a:lnTo>
                    <a:lnTo>
                      <a:pt x="21600" y="21600"/>
                    </a:lnTo>
                    <a:close/>
                  </a:path>
                </a:pathLst>
              </a:custGeom>
              <a:solidFill>
                <a:srgbClr val="6B4A91"/>
              </a:solidFill>
              <a:ln>
                <a:noFill/>
              </a:ln>
            </p:spPr>
            <p:txBody>
              <a:bodyPr anchorCtr="0" anchor="ctr" bIns="0" lIns="0" spcFirstLastPara="1" rIns="0" wrap="square" tIns="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10" name="Google Shape;510;p39"/>
              <p:cNvSpPr/>
              <p:nvPr/>
            </p:nvSpPr>
            <p:spPr>
              <a:xfrm>
                <a:off x="-1" y="-1"/>
                <a:ext cx="104802" cy="104802"/>
              </a:xfrm>
              <a:prstGeom prst="ellipse">
                <a:avLst/>
              </a:prstGeom>
              <a:solidFill>
                <a:srgbClr val="EBBD2D"/>
              </a:solidFill>
              <a:ln>
                <a:noFill/>
              </a:ln>
            </p:spPr>
            <p:txBody>
              <a:bodyPr anchorCtr="0" anchor="ctr" bIns="0" lIns="0" spcFirstLastPara="1" rIns="0" wrap="square" tIns="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sp>
          <p:nvSpPr>
            <p:cNvPr id="511" name="Google Shape;511;p39"/>
            <p:cNvSpPr/>
            <p:nvPr/>
          </p:nvSpPr>
          <p:spPr>
            <a:xfrm>
              <a:off x="844123" y="535370"/>
              <a:ext cx="67196" cy="99153"/>
            </a:xfrm>
            <a:custGeom>
              <a:rect b="b" l="l" r="r" t="t"/>
              <a:pathLst>
                <a:path extrusionOk="0" h="21600" w="21600">
                  <a:moveTo>
                    <a:pt x="855" y="6089"/>
                  </a:moveTo>
                  <a:lnTo>
                    <a:pt x="1195" y="1365"/>
                  </a:lnTo>
                  <a:cubicBezTo>
                    <a:pt x="2179" y="992"/>
                    <a:pt x="3397" y="667"/>
                    <a:pt x="4849" y="397"/>
                  </a:cubicBezTo>
                  <a:cubicBezTo>
                    <a:pt x="6302" y="127"/>
                    <a:pt x="7954" y="0"/>
                    <a:pt x="9781" y="0"/>
                  </a:cubicBezTo>
                  <a:cubicBezTo>
                    <a:pt x="12393" y="0"/>
                    <a:pt x="14513" y="246"/>
                    <a:pt x="16118" y="746"/>
                  </a:cubicBezTo>
                  <a:cubicBezTo>
                    <a:pt x="17723" y="1246"/>
                    <a:pt x="18894" y="1929"/>
                    <a:pt x="19656" y="2794"/>
                  </a:cubicBezTo>
                  <a:cubicBezTo>
                    <a:pt x="20405" y="3660"/>
                    <a:pt x="20780" y="4636"/>
                    <a:pt x="20780" y="5724"/>
                  </a:cubicBezTo>
                  <a:cubicBezTo>
                    <a:pt x="20780" y="7256"/>
                    <a:pt x="19679" y="8748"/>
                    <a:pt x="17488" y="10201"/>
                  </a:cubicBezTo>
                  <a:cubicBezTo>
                    <a:pt x="15298" y="11653"/>
                    <a:pt x="12299" y="13257"/>
                    <a:pt x="8504" y="15011"/>
                  </a:cubicBezTo>
                  <a:cubicBezTo>
                    <a:pt x="7789" y="15368"/>
                    <a:pt x="6934" y="15797"/>
                    <a:pt x="5950" y="16305"/>
                  </a:cubicBezTo>
                  <a:cubicBezTo>
                    <a:pt x="4966" y="16813"/>
                    <a:pt x="4053" y="17313"/>
                    <a:pt x="3198" y="17806"/>
                  </a:cubicBezTo>
                  <a:lnTo>
                    <a:pt x="21600" y="17806"/>
                  </a:lnTo>
                  <a:lnTo>
                    <a:pt x="21600" y="21600"/>
                  </a:lnTo>
                  <a:lnTo>
                    <a:pt x="0" y="21600"/>
                  </a:lnTo>
                  <a:lnTo>
                    <a:pt x="0" y="18806"/>
                  </a:lnTo>
                  <a:cubicBezTo>
                    <a:pt x="1183" y="18028"/>
                    <a:pt x="2331" y="17258"/>
                    <a:pt x="3456" y="16496"/>
                  </a:cubicBezTo>
                  <a:cubicBezTo>
                    <a:pt x="4580" y="15734"/>
                    <a:pt x="5658" y="15003"/>
                    <a:pt x="6665" y="14321"/>
                  </a:cubicBezTo>
                  <a:cubicBezTo>
                    <a:pt x="9020" y="12677"/>
                    <a:pt x="10777" y="11225"/>
                    <a:pt x="11936" y="9947"/>
                  </a:cubicBezTo>
                  <a:cubicBezTo>
                    <a:pt x="13096" y="8669"/>
                    <a:pt x="13682" y="7303"/>
                    <a:pt x="13682" y="5835"/>
                  </a:cubicBezTo>
                  <a:cubicBezTo>
                    <a:pt x="13682" y="4366"/>
                    <a:pt x="13271" y="3072"/>
                    <a:pt x="12451" y="2127"/>
                  </a:cubicBezTo>
                  <a:cubicBezTo>
                    <a:pt x="11632" y="1183"/>
                    <a:pt x="10402" y="715"/>
                    <a:pt x="8773" y="715"/>
                  </a:cubicBezTo>
                  <a:cubicBezTo>
                    <a:pt x="7754" y="715"/>
                    <a:pt x="6817" y="889"/>
                    <a:pt x="5950" y="1230"/>
                  </a:cubicBezTo>
                  <a:cubicBezTo>
                    <a:pt x="5084" y="1572"/>
                    <a:pt x="4322" y="2167"/>
                    <a:pt x="3666" y="3009"/>
                  </a:cubicBezTo>
                  <a:lnTo>
                    <a:pt x="1312" y="6105"/>
                  </a:lnTo>
                  <a:lnTo>
                    <a:pt x="820" y="6105"/>
                  </a:lnTo>
                  <a:close/>
                </a:path>
              </a:pathLst>
            </a:custGeom>
            <a:solidFill>
              <a:srgbClr val="C83B34"/>
            </a:solidFill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12" name="Google Shape;512;p39"/>
            <p:cNvSpPr/>
            <p:nvPr/>
          </p:nvSpPr>
          <p:spPr>
            <a:xfrm>
              <a:off x="918789" y="535479"/>
              <a:ext cx="70038" cy="101303"/>
            </a:xfrm>
            <a:custGeom>
              <a:rect b="b" l="l" r="r" t="t"/>
              <a:pathLst>
                <a:path extrusionOk="0" h="21600" w="21600">
                  <a:moveTo>
                    <a:pt x="10778" y="21600"/>
                  </a:moveTo>
                  <a:cubicBezTo>
                    <a:pt x="8890" y="21600"/>
                    <a:pt x="7125" y="21227"/>
                    <a:pt x="5484" y="20497"/>
                  </a:cubicBezTo>
                  <a:cubicBezTo>
                    <a:pt x="3843" y="19766"/>
                    <a:pt x="2506" y="18601"/>
                    <a:pt x="1506" y="17016"/>
                  </a:cubicBezTo>
                  <a:cubicBezTo>
                    <a:pt x="506" y="15431"/>
                    <a:pt x="0" y="13372"/>
                    <a:pt x="0" y="10831"/>
                  </a:cubicBezTo>
                  <a:cubicBezTo>
                    <a:pt x="0" y="8290"/>
                    <a:pt x="506" y="6192"/>
                    <a:pt x="1506" y="4600"/>
                  </a:cubicBezTo>
                  <a:cubicBezTo>
                    <a:pt x="2506" y="3007"/>
                    <a:pt x="3832" y="1841"/>
                    <a:pt x="5484" y="1103"/>
                  </a:cubicBezTo>
                  <a:cubicBezTo>
                    <a:pt x="7136" y="365"/>
                    <a:pt x="8901" y="0"/>
                    <a:pt x="10778" y="0"/>
                  </a:cubicBezTo>
                  <a:cubicBezTo>
                    <a:pt x="12654" y="0"/>
                    <a:pt x="14430" y="373"/>
                    <a:pt x="16071" y="1103"/>
                  </a:cubicBezTo>
                  <a:cubicBezTo>
                    <a:pt x="17723" y="1841"/>
                    <a:pt x="19049" y="3007"/>
                    <a:pt x="20072" y="4600"/>
                  </a:cubicBezTo>
                  <a:cubicBezTo>
                    <a:pt x="21094" y="6192"/>
                    <a:pt x="21600" y="8275"/>
                    <a:pt x="21600" y="10831"/>
                  </a:cubicBezTo>
                  <a:cubicBezTo>
                    <a:pt x="21600" y="13387"/>
                    <a:pt x="21094" y="15431"/>
                    <a:pt x="20072" y="17016"/>
                  </a:cubicBezTo>
                  <a:cubicBezTo>
                    <a:pt x="19049" y="18601"/>
                    <a:pt x="17712" y="19759"/>
                    <a:pt x="16071" y="20497"/>
                  </a:cubicBezTo>
                  <a:cubicBezTo>
                    <a:pt x="14430" y="21235"/>
                    <a:pt x="12654" y="21600"/>
                    <a:pt x="10778" y="21600"/>
                  </a:cubicBezTo>
                  <a:close/>
                  <a:moveTo>
                    <a:pt x="10778" y="20947"/>
                  </a:moveTo>
                  <a:cubicBezTo>
                    <a:pt x="11564" y="20947"/>
                    <a:pt x="12227" y="20807"/>
                    <a:pt x="12778" y="20528"/>
                  </a:cubicBezTo>
                  <a:cubicBezTo>
                    <a:pt x="13328" y="20248"/>
                    <a:pt x="13778" y="19735"/>
                    <a:pt x="14115" y="18997"/>
                  </a:cubicBezTo>
                  <a:cubicBezTo>
                    <a:pt x="14464" y="18259"/>
                    <a:pt x="14711" y="17233"/>
                    <a:pt x="14868" y="15920"/>
                  </a:cubicBezTo>
                  <a:cubicBezTo>
                    <a:pt x="15026" y="14607"/>
                    <a:pt x="15104" y="12906"/>
                    <a:pt x="15104" y="10823"/>
                  </a:cubicBezTo>
                  <a:cubicBezTo>
                    <a:pt x="15104" y="8741"/>
                    <a:pt x="15026" y="7032"/>
                    <a:pt x="14868" y="5695"/>
                  </a:cubicBezTo>
                  <a:cubicBezTo>
                    <a:pt x="14711" y="4359"/>
                    <a:pt x="14464" y="3325"/>
                    <a:pt x="14115" y="2587"/>
                  </a:cubicBezTo>
                  <a:cubicBezTo>
                    <a:pt x="13767" y="1849"/>
                    <a:pt x="13317" y="1336"/>
                    <a:pt x="12778" y="1057"/>
                  </a:cubicBezTo>
                  <a:cubicBezTo>
                    <a:pt x="12227" y="777"/>
                    <a:pt x="11564" y="637"/>
                    <a:pt x="10778" y="637"/>
                  </a:cubicBezTo>
                  <a:cubicBezTo>
                    <a:pt x="9991" y="637"/>
                    <a:pt x="9328" y="777"/>
                    <a:pt x="8777" y="1057"/>
                  </a:cubicBezTo>
                  <a:cubicBezTo>
                    <a:pt x="8226" y="1336"/>
                    <a:pt x="7777" y="1841"/>
                    <a:pt x="7440" y="2572"/>
                  </a:cubicBezTo>
                  <a:cubicBezTo>
                    <a:pt x="7091" y="3302"/>
                    <a:pt x="6844" y="4328"/>
                    <a:pt x="6687" y="5664"/>
                  </a:cubicBezTo>
                  <a:cubicBezTo>
                    <a:pt x="6529" y="7001"/>
                    <a:pt x="6451" y="8718"/>
                    <a:pt x="6451" y="10823"/>
                  </a:cubicBezTo>
                  <a:cubicBezTo>
                    <a:pt x="6451" y="12929"/>
                    <a:pt x="6529" y="14615"/>
                    <a:pt x="6687" y="15936"/>
                  </a:cubicBezTo>
                  <a:cubicBezTo>
                    <a:pt x="6844" y="17257"/>
                    <a:pt x="7091" y="18282"/>
                    <a:pt x="7440" y="19013"/>
                  </a:cubicBezTo>
                  <a:cubicBezTo>
                    <a:pt x="7788" y="19743"/>
                    <a:pt x="8238" y="20248"/>
                    <a:pt x="8777" y="20528"/>
                  </a:cubicBezTo>
                  <a:cubicBezTo>
                    <a:pt x="9328" y="20807"/>
                    <a:pt x="9991" y="20947"/>
                    <a:pt x="10778" y="20947"/>
                  </a:cubicBezTo>
                  <a:close/>
                </a:path>
              </a:pathLst>
            </a:custGeom>
            <a:solidFill>
              <a:srgbClr val="C83B34"/>
            </a:solidFill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13" name="Google Shape;513;p39"/>
            <p:cNvSpPr/>
            <p:nvPr/>
          </p:nvSpPr>
          <p:spPr>
            <a:xfrm>
              <a:off x="995603" y="535370"/>
              <a:ext cx="67196" cy="99153"/>
            </a:xfrm>
            <a:custGeom>
              <a:rect b="b" l="l" r="r" t="t"/>
              <a:pathLst>
                <a:path extrusionOk="0" h="21600" w="21600">
                  <a:moveTo>
                    <a:pt x="855" y="6089"/>
                  </a:moveTo>
                  <a:lnTo>
                    <a:pt x="1195" y="1365"/>
                  </a:lnTo>
                  <a:cubicBezTo>
                    <a:pt x="2179" y="992"/>
                    <a:pt x="3397" y="667"/>
                    <a:pt x="4849" y="397"/>
                  </a:cubicBezTo>
                  <a:cubicBezTo>
                    <a:pt x="6302" y="127"/>
                    <a:pt x="7954" y="0"/>
                    <a:pt x="9781" y="0"/>
                  </a:cubicBezTo>
                  <a:cubicBezTo>
                    <a:pt x="12393" y="0"/>
                    <a:pt x="14513" y="246"/>
                    <a:pt x="16118" y="746"/>
                  </a:cubicBezTo>
                  <a:cubicBezTo>
                    <a:pt x="17723" y="1246"/>
                    <a:pt x="18894" y="1929"/>
                    <a:pt x="19656" y="2794"/>
                  </a:cubicBezTo>
                  <a:cubicBezTo>
                    <a:pt x="20405" y="3660"/>
                    <a:pt x="20780" y="4636"/>
                    <a:pt x="20780" y="5724"/>
                  </a:cubicBezTo>
                  <a:cubicBezTo>
                    <a:pt x="20780" y="7256"/>
                    <a:pt x="19679" y="8748"/>
                    <a:pt x="17488" y="10201"/>
                  </a:cubicBezTo>
                  <a:cubicBezTo>
                    <a:pt x="15298" y="11653"/>
                    <a:pt x="12299" y="13257"/>
                    <a:pt x="8504" y="15011"/>
                  </a:cubicBezTo>
                  <a:cubicBezTo>
                    <a:pt x="7778" y="15368"/>
                    <a:pt x="6934" y="15797"/>
                    <a:pt x="5950" y="16305"/>
                  </a:cubicBezTo>
                  <a:cubicBezTo>
                    <a:pt x="4966" y="16813"/>
                    <a:pt x="4053" y="17313"/>
                    <a:pt x="3198" y="17806"/>
                  </a:cubicBezTo>
                  <a:lnTo>
                    <a:pt x="21600" y="17806"/>
                  </a:lnTo>
                  <a:lnTo>
                    <a:pt x="21600" y="21600"/>
                  </a:lnTo>
                  <a:lnTo>
                    <a:pt x="0" y="21600"/>
                  </a:lnTo>
                  <a:lnTo>
                    <a:pt x="0" y="18806"/>
                  </a:lnTo>
                  <a:cubicBezTo>
                    <a:pt x="1183" y="18028"/>
                    <a:pt x="2331" y="17258"/>
                    <a:pt x="3456" y="16496"/>
                  </a:cubicBezTo>
                  <a:cubicBezTo>
                    <a:pt x="4580" y="15734"/>
                    <a:pt x="5658" y="15003"/>
                    <a:pt x="6665" y="14321"/>
                  </a:cubicBezTo>
                  <a:cubicBezTo>
                    <a:pt x="9020" y="12677"/>
                    <a:pt x="10777" y="11225"/>
                    <a:pt x="11936" y="9947"/>
                  </a:cubicBezTo>
                  <a:cubicBezTo>
                    <a:pt x="13096" y="8669"/>
                    <a:pt x="13682" y="7303"/>
                    <a:pt x="13682" y="5835"/>
                  </a:cubicBezTo>
                  <a:cubicBezTo>
                    <a:pt x="13682" y="4366"/>
                    <a:pt x="13271" y="3072"/>
                    <a:pt x="12451" y="2127"/>
                  </a:cubicBezTo>
                  <a:cubicBezTo>
                    <a:pt x="11632" y="1183"/>
                    <a:pt x="10402" y="715"/>
                    <a:pt x="8773" y="715"/>
                  </a:cubicBezTo>
                  <a:cubicBezTo>
                    <a:pt x="7754" y="715"/>
                    <a:pt x="6817" y="889"/>
                    <a:pt x="5950" y="1230"/>
                  </a:cubicBezTo>
                  <a:cubicBezTo>
                    <a:pt x="5084" y="1572"/>
                    <a:pt x="4322" y="2167"/>
                    <a:pt x="3666" y="3009"/>
                  </a:cubicBezTo>
                  <a:lnTo>
                    <a:pt x="1312" y="6105"/>
                  </a:lnTo>
                  <a:lnTo>
                    <a:pt x="820" y="6105"/>
                  </a:lnTo>
                  <a:close/>
                </a:path>
              </a:pathLst>
            </a:custGeom>
            <a:solidFill>
              <a:srgbClr val="C83B34"/>
            </a:solidFill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14" name="Google Shape;514;p39"/>
            <p:cNvSpPr/>
            <p:nvPr/>
          </p:nvSpPr>
          <p:spPr>
            <a:xfrm>
              <a:off x="1072710" y="535370"/>
              <a:ext cx="67196" cy="99153"/>
            </a:xfrm>
            <a:custGeom>
              <a:rect b="b" l="l" r="r" t="t"/>
              <a:pathLst>
                <a:path extrusionOk="0" h="21600" w="21600">
                  <a:moveTo>
                    <a:pt x="855" y="6089"/>
                  </a:moveTo>
                  <a:lnTo>
                    <a:pt x="1195" y="1365"/>
                  </a:lnTo>
                  <a:cubicBezTo>
                    <a:pt x="2179" y="992"/>
                    <a:pt x="3397" y="667"/>
                    <a:pt x="4849" y="397"/>
                  </a:cubicBezTo>
                  <a:cubicBezTo>
                    <a:pt x="6302" y="127"/>
                    <a:pt x="7954" y="0"/>
                    <a:pt x="9781" y="0"/>
                  </a:cubicBezTo>
                  <a:cubicBezTo>
                    <a:pt x="12393" y="0"/>
                    <a:pt x="14513" y="246"/>
                    <a:pt x="16118" y="746"/>
                  </a:cubicBezTo>
                  <a:cubicBezTo>
                    <a:pt x="17723" y="1246"/>
                    <a:pt x="18894" y="1929"/>
                    <a:pt x="19656" y="2794"/>
                  </a:cubicBezTo>
                  <a:cubicBezTo>
                    <a:pt x="20405" y="3660"/>
                    <a:pt x="20780" y="4636"/>
                    <a:pt x="20780" y="5724"/>
                  </a:cubicBezTo>
                  <a:cubicBezTo>
                    <a:pt x="20780" y="7256"/>
                    <a:pt x="19679" y="8748"/>
                    <a:pt x="17488" y="10201"/>
                  </a:cubicBezTo>
                  <a:cubicBezTo>
                    <a:pt x="15298" y="11653"/>
                    <a:pt x="12299" y="13257"/>
                    <a:pt x="8504" y="15011"/>
                  </a:cubicBezTo>
                  <a:cubicBezTo>
                    <a:pt x="7789" y="15368"/>
                    <a:pt x="6934" y="15797"/>
                    <a:pt x="5950" y="16305"/>
                  </a:cubicBezTo>
                  <a:cubicBezTo>
                    <a:pt x="4966" y="16813"/>
                    <a:pt x="4053" y="17313"/>
                    <a:pt x="3198" y="17806"/>
                  </a:cubicBezTo>
                  <a:lnTo>
                    <a:pt x="21600" y="17806"/>
                  </a:lnTo>
                  <a:lnTo>
                    <a:pt x="21600" y="21600"/>
                  </a:lnTo>
                  <a:lnTo>
                    <a:pt x="0" y="21600"/>
                  </a:lnTo>
                  <a:lnTo>
                    <a:pt x="0" y="18806"/>
                  </a:lnTo>
                  <a:cubicBezTo>
                    <a:pt x="1183" y="18028"/>
                    <a:pt x="2331" y="17258"/>
                    <a:pt x="3456" y="16496"/>
                  </a:cubicBezTo>
                  <a:cubicBezTo>
                    <a:pt x="4580" y="15734"/>
                    <a:pt x="5658" y="15003"/>
                    <a:pt x="6665" y="14321"/>
                  </a:cubicBezTo>
                  <a:cubicBezTo>
                    <a:pt x="9019" y="12677"/>
                    <a:pt x="10776" y="11225"/>
                    <a:pt x="11936" y="9947"/>
                  </a:cubicBezTo>
                  <a:cubicBezTo>
                    <a:pt x="13096" y="8669"/>
                    <a:pt x="13682" y="7303"/>
                    <a:pt x="13682" y="5835"/>
                  </a:cubicBezTo>
                  <a:cubicBezTo>
                    <a:pt x="13682" y="4366"/>
                    <a:pt x="13271" y="3072"/>
                    <a:pt x="12451" y="2127"/>
                  </a:cubicBezTo>
                  <a:cubicBezTo>
                    <a:pt x="11632" y="1183"/>
                    <a:pt x="10402" y="715"/>
                    <a:pt x="8773" y="715"/>
                  </a:cubicBezTo>
                  <a:cubicBezTo>
                    <a:pt x="7754" y="715"/>
                    <a:pt x="6817" y="889"/>
                    <a:pt x="5950" y="1230"/>
                  </a:cubicBezTo>
                  <a:cubicBezTo>
                    <a:pt x="5084" y="1572"/>
                    <a:pt x="4322" y="2167"/>
                    <a:pt x="3666" y="3009"/>
                  </a:cubicBezTo>
                  <a:lnTo>
                    <a:pt x="1312" y="6105"/>
                  </a:lnTo>
                  <a:lnTo>
                    <a:pt x="820" y="6105"/>
                  </a:lnTo>
                  <a:close/>
                </a:path>
              </a:pathLst>
            </a:custGeom>
            <a:solidFill>
              <a:srgbClr val="C83B34"/>
            </a:solidFill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515" name="Google Shape;515;p39"/>
          <p:cNvSpPr txBox="1"/>
          <p:nvPr>
            <p:ph idx="12" type="sldNum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spAutoFit/>
          </a:bodyPr>
          <a:lstStyle>
            <a:lvl1pPr indent="0" lvl="0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>
                <a:solidFill>
                  <a:srgbClr val="000000"/>
                </a:solidFill>
              </a:defRPr>
            </a:lvl1pPr>
            <a:lvl2pPr indent="0" lvl="1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>
                <a:solidFill>
                  <a:srgbClr val="000000"/>
                </a:solidFill>
              </a:defRPr>
            </a:lvl2pPr>
            <a:lvl3pPr indent="0" lvl="2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>
                <a:solidFill>
                  <a:srgbClr val="000000"/>
                </a:solidFill>
              </a:defRPr>
            </a:lvl3pPr>
            <a:lvl4pPr indent="0" lvl="3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>
                <a:solidFill>
                  <a:srgbClr val="000000"/>
                </a:solidFill>
              </a:defRPr>
            </a:lvl4pPr>
            <a:lvl5pPr indent="0" lvl="4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>
                <a:solidFill>
                  <a:srgbClr val="000000"/>
                </a:solidFill>
              </a:defRPr>
            </a:lvl5pPr>
            <a:lvl6pPr indent="0" lvl="5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>
                <a:solidFill>
                  <a:srgbClr val="000000"/>
                </a:solidFill>
              </a:defRPr>
            </a:lvl6pPr>
            <a:lvl7pPr indent="0" lvl="6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>
                <a:solidFill>
                  <a:srgbClr val="000000"/>
                </a:solidFill>
              </a:defRPr>
            </a:lvl7pPr>
            <a:lvl8pPr indent="0" lvl="7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>
                <a:solidFill>
                  <a:srgbClr val="000000"/>
                </a:solidFill>
              </a:defRPr>
            </a:lvl8pPr>
            <a:lvl9pPr indent="0" lvl="8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>
                <a:solidFill>
                  <a:srgbClr val="000000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Full color background 08" showMasterSp="0">
  <p:cSld name="Full color background 08">
    <p:spTree>
      <p:nvGrpSpPr>
        <p:cNvPr id="516" name="Shape 5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Google Shape;483;p77" id="517" name="Google Shape;517;p40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Google Shape;484;p77" id="518" name="Google Shape;518;p4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43664" y="554679"/>
            <a:ext cx="894107" cy="672082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Google Shape;485;p77" id="519" name="Google Shape;519;p4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9414085" y="694055"/>
            <a:ext cx="2034471" cy="393332"/>
          </a:xfrm>
          <a:prstGeom prst="rect">
            <a:avLst/>
          </a:prstGeom>
          <a:noFill/>
          <a:ln>
            <a:noFill/>
          </a:ln>
        </p:spPr>
      </p:pic>
      <p:sp>
        <p:nvSpPr>
          <p:cNvPr id="520" name="Google Shape;520;p40"/>
          <p:cNvSpPr txBox="1"/>
          <p:nvPr>
            <p:ph idx="1" type="body"/>
          </p:nvPr>
        </p:nvSpPr>
        <p:spPr>
          <a:xfrm>
            <a:off x="589826" y="2993833"/>
            <a:ext cx="3820128" cy="3071301"/>
          </a:xfrm>
          <a:prstGeom prst="rect">
            <a:avLst/>
          </a:prstGeom>
          <a:noFill/>
          <a:ln>
            <a:noFill/>
          </a:ln>
        </p:spPr>
        <p:txBody>
          <a:bodyPr anchorCtr="0" anchor="t" bIns="45675" lIns="45675" spcFirstLastPara="1" rIns="45675" wrap="square" tIns="45675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4400"/>
              <a:buFont typeface="Poppins"/>
              <a:buNone/>
              <a:defRPr b="1" sz="4400">
                <a:solidFill>
                  <a:schemeClr val="accent3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indent="-5080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4400"/>
              <a:buFont typeface="Poppins"/>
              <a:buChar char="•"/>
              <a:defRPr b="1" sz="4400">
                <a:solidFill>
                  <a:schemeClr val="accent3"/>
                </a:solidFill>
                <a:latin typeface="Poppins"/>
                <a:ea typeface="Poppins"/>
                <a:cs typeface="Poppins"/>
                <a:sym typeface="Poppins"/>
              </a:defRPr>
            </a:lvl2pPr>
            <a:lvl3pPr indent="-5080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4400"/>
              <a:buFont typeface="Poppins"/>
              <a:buChar char="•"/>
              <a:defRPr b="1" sz="4400">
                <a:solidFill>
                  <a:schemeClr val="accent3"/>
                </a:solidFill>
                <a:latin typeface="Poppins"/>
                <a:ea typeface="Poppins"/>
                <a:cs typeface="Poppins"/>
                <a:sym typeface="Poppins"/>
              </a:defRPr>
            </a:lvl3pPr>
            <a:lvl4pPr indent="-5080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4400"/>
              <a:buFont typeface="Poppins"/>
              <a:buChar char="•"/>
              <a:defRPr b="1" sz="4400">
                <a:solidFill>
                  <a:schemeClr val="accent3"/>
                </a:solidFill>
                <a:latin typeface="Poppins"/>
                <a:ea typeface="Poppins"/>
                <a:cs typeface="Poppins"/>
                <a:sym typeface="Poppins"/>
              </a:defRPr>
            </a:lvl4pPr>
            <a:lvl5pPr indent="-5080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4400"/>
              <a:buFont typeface="Poppins"/>
              <a:buChar char="•"/>
              <a:defRPr b="1" sz="4400">
                <a:solidFill>
                  <a:schemeClr val="accent3"/>
                </a:solidFill>
                <a:latin typeface="Poppins"/>
                <a:ea typeface="Poppins"/>
                <a:cs typeface="Poppins"/>
                <a:sym typeface="Poppins"/>
              </a:defRPr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/>
        </p:txBody>
      </p:sp>
      <p:sp>
        <p:nvSpPr>
          <p:cNvPr id="521" name="Google Shape;521;p40"/>
          <p:cNvSpPr txBox="1"/>
          <p:nvPr>
            <p:ph idx="2" type="body"/>
          </p:nvPr>
        </p:nvSpPr>
        <p:spPr>
          <a:xfrm>
            <a:off x="5752617" y="2184399"/>
            <a:ext cx="5405378" cy="3880736"/>
          </a:xfrm>
          <a:prstGeom prst="rect">
            <a:avLst/>
          </a:prstGeom>
          <a:noFill/>
          <a:ln>
            <a:noFill/>
          </a:ln>
        </p:spPr>
        <p:txBody>
          <a:bodyPr anchorCtr="0" anchor="t" bIns="45675" lIns="45675" spcFirstLastPara="1" rIns="45675" wrap="square" tIns="45675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/>
        </p:txBody>
      </p:sp>
      <p:sp>
        <p:nvSpPr>
          <p:cNvPr id="522" name="Google Shape;522;p40"/>
          <p:cNvSpPr txBox="1"/>
          <p:nvPr/>
        </p:nvSpPr>
        <p:spPr>
          <a:xfrm>
            <a:off x="777315" y="6477020"/>
            <a:ext cx="3728677" cy="281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675" lIns="45675" spcFirstLastPara="1" rIns="45675" wrap="square" tIns="4567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000"/>
              <a:buFont typeface="Poppins"/>
              <a:buNone/>
            </a:pPr>
            <a:r>
              <a:rPr b="0" i="0" lang="en-US" sz="1000" u="none" cap="none" strike="noStrike">
                <a:solidFill>
                  <a:schemeClr val="accent3"/>
                </a:solidFill>
                <a:latin typeface="Poppins"/>
                <a:ea typeface="Poppins"/>
                <a:cs typeface="Poppins"/>
                <a:sym typeface="Poppins"/>
              </a:rPr>
              <a:t>Confidential. Not allowed to copy without permission.</a:t>
            </a:r>
            <a:endParaRPr/>
          </a:p>
        </p:txBody>
      </p:sp>
      <p:pic>
        <p:nvPicPr>
          <p:cNvPr descr="Google Shape;489;p77" id="523" name="Google Shape;523;p40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6878973" y="281117"/>
            <a:ext cx="2004185" cy="954722"/>
          </a:xfrm>
          <a:prstGeom prst="rect">
            <a:avLst/>
          </a:prstGeom>
          <a:noFill/>
          <a:ln>
            <a:noFill/>
          </a:ln>
        </p:spPr>
      </p:pic>
      <p:sp>
        <p:nvSpPr>
          <p:cNvPr id="524" name="Google Shape;524;p40"/>
          <p:cNvSpPr txBox="1"/>
          <p:nvPr>
            <p:ph idx="12" type="sldNum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spAutoFit/>
          </a:bodyPr>
          <a:lstStyle>
            <a:lvl1pPr indent="0" lvl="0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>
                <a:solidFill>
                  <a:srgbClr val="000000"/>
                </a:solidFill>
              </a:defRPr>
            </a:lvl1pPr>
            <a:lvl2pPr indent="0" lvl="1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>
                <a:solidFill>
                  <a:srgbClr val="000000"/>
                </a:solidFill>
              </a:defRPr>
            </a:lvl2pPr>
            <a:lvl3pPr indent="0" lvl="2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>
                <a:solidFill>
                  <a:srgbClr val="000000"/>
                </a:solidFill>
              </a:defRPr>
            </a:lvl3pPr>
            <a:lvl4pPr indent="0" lvl="3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>
                <a:solidFill>
                  <a:srgbClr val="000000"/>
                </a:solidFill>
              </a:defRPr>
            </a:lvl4pPr>
            <a:lvl5pPr indent="0" lvl="4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>
                <a:solidFill>
                  <a:srgbClr val="000000"/>
                </a:solidFill>
              </a:defRPr>
            </a:lvl5pPr>
            <a:lvl6pPr indent="0" lvl="5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>
                <a:solidFill>
                  <a:srgbClr val="000000"/>
                </a:solidFill>
              </a:defRPr>
            </a:lvl6pPr>
            <a:lvl7pPr indent="0" lvl="6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>
                <a:solidFill>
                  <a:srgbClr val="000000"/>
                </a:solidFill>
              </a:defRPr>
            </a:lvl7pPr>
            <a:lvl8pPr indent="0" lvl="7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>
                <a:solidFill>
                  <a:srgbClr val="000000"/>
                </a:solidFill>
              </a:defRPr>
            </a:lvl8pPr>
            <a:lvl9pPr indent="0" lvl="8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>
                <a:solidFill>
                  <a:srgbClr val="000000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Empty for picture background 02" showMasterSp="0">
  <p:cSld name="1_Empty for picture background 02">
    <p:spTree>
      <p:nvGrpSpPr>
        <p:cNvPr id="525" name="Shape 5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Google Shape;491;p79" id="526" name="Google Shape;526;p41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643662" y="554679"/>
            <a:ext cx="894113" cy="672086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Google Shape;492;p79" id="527" name="Google Shape;527;p4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9414078" y="694055"/>
            <a:ext cx="2034487" cy="393335"/>
          </a:xfrm>
          <a:prstGeom prst="rect">
            <a:avLst/>
          </a:prstGeom>
          <a:noFill/>
          <a:ln>
            <a:noFill/>
          </a:ln>
        </p:spPr>
      </p:pic>
      <p:sp>
        <p:nvSpPr>
          <p:cNvPr id="528" name="Google Shape;528;p41"/>
          <p:cNvSpPr txBox="1"/>
          <p:nvPr>
            <p:ph idx="1" type="body"/>
          </p:nvPr>
        </p:nvSpPr>
        <p:spPr>
          <a:xfrm>
            <a:off x="5752617" y="1781386"/>
            <a:ext cx="5405378" cy="4283748"/>
          </a:xfrm>
          <a:prstGeom prst="rect">
            <a:avLst/>
          </a:prstGeom>
          <a:noFill/>
          <a:ln>
            <a:noFill/>
          </a:ln>
        </p:spPr>
        <p:txBody>
          <a:bodyPr anchorCtr="0" anchor="t" bIns="45675" lIns="45675" spcFirstLastPara="1" rIns="45675" wrap="square" tIns="45675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4400"/>
              <a:buFont typeface="Poppins"/>
              <a:buNone/>
              <a:defRPr b="1" sz="4400">
                <a:solidFill>
                  <a:schemeClr val="accent3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indent="-5080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4400"/>
              <a:buFont typeface="Poppins"/>
              <a:buChar char="•"/>
              <a:defRPr b="1" sz="4400">
                <a:solidFill>
                  <a:schemeClr val="accent3"/>
                </a:solidFill>
                <a:latin typeface="Poppins"/>
                <a:ea typeface="Poppins"/>
                <a:cs typeface="Poppins"/>
                <a:sym typeface="Poppins"/>
              </a:defRPr>
            </a:lvl2pPr>
            <a:lvl3pPr indent="-5080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4400"/>
              <a:buFont typeface="Poppins"/>
              <a:buChar char="•"/>
              <a:defRPr b="1" sz="4400">
                <a:solidFill>
                  <a:schemeClr val="accent3"/>
                </a:solidFill>
                <a:latin typeface="Poppins"/>
                <a:ea typeface="Poppins"/>
                <a:cs typeface="Poppins"/>
                <a:sym typeface="Poppins"/>
              </a:defRPr>
            </a:lvl3pPr>
            <a:lvl4pPr indent="-5080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4400"/>
              <a:buFont typeface="Poppins"/>
              <a:buChar char="•"/>
              <a:defRPr b="1" sz="4400">
                <a:solidFill>
                  <a:schemeClr val="accent3"/>
                </a:solidFill>
                <a:latin typeface="Poppins"/>
                <a:ea typeface="Poppins"/>
                <a:cs typeface="Poppins"/>
                <a:sym typeface="Poppins"/>
              </a:defRPr>
            </a:lvl4pPr>
            <a:lvl5pPr indent="-5080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4400"/>
              <a:buFont typeface="Poppins"/>
              <a:buChar char="•"/>
              <a:defRPr b="1" sz="4400">
                <a:solidFill>
                  <a:schemeClr val="accent3"/>
                </a:solidFill>
                <a:latin typeface="Poppins"/>
                <a:ea typeface="Poppins"/>
                <a:cs typeface="Poppins"/>
                <a:sym typeface="Poppins"/>
              </a:defRPr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/>
        </p:txBody>
      </p:sp>
      <p:sp>
        <p:nvSpPr>
          <p:cNvPr id="529" name="Google Shape;529;p41"/>
          <p:cNvSpPr txBox="1"/>
          <p:nvPr/>
        </p:nvSpPr>
        <p:spPr>
          <a:xfrm>
            <a:off x="777315" y="6477020"/>
            <a:ext cx="3728677" cy="281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675" lIns="45675" spcFirstLastPara="1" rIns="45675" wrap="square" tIns="4567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Font typeface="Poppins"/>
              <a:buNone/>
            </a:pPr>
            <a:r>
              <a:rPr b="0" i="0" lang="en-US" sz="1000" u="none" cap="none" strike="noStrike">
                <a:solidFill>
                  <a:srgbClr val="FFFFFF"/>
                </a:solidFill>
                <a:latin typeface="Poppins"/>
                <a:ea typeface="Poppins"/>
                <a:cs typeface="Poppins"/>
                <a:sym typeface="Poppins"/>
              </a:rPr>
              <a:t>Confidential. Not allowed to copy without permission.</a:t>
            </a:r>
            <a:endParaRPr/>
          </a:p>
        </p:txBody>
      </p:sp>
      <p:pic>
        <p:nvPicPr>
          <p:cNvPr descr="Google Shape;495;p79" id="530" name="Google Shape;530;p4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6878973" y="281117"/>
            <a:ext cx="2004185" cy="954722"/>
          </a:xfrm>
          <a:prstGeom prst="rect">
            <a:avLst/>
          </a:prstGeom>
          <a:noFill/>
          <a:ln>
            <a:noFill/>
          </a:ln>
        </p:spPr>
      </p:pic>
      <p:sp>
        <p:nvSpPr>
          <p:cNvPr id="531" name="Google Shape;531;p41"/>
          <p:cNvSpPr txBox="1"/>
          <p:nvPr>
            <p:ph idx="12" type="sldNum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spAutoFit/>
          </a:bodyPr>
          <a:lstStyle>
            <a:lvl1pPr indent="0" lvl="0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>
                <a:solidFill>
                  <a:srgbClr val="000000"/>
                </a:solidFill>
              </a:defRPr>
            </a:lvl1pPr>
            <a:lvl2pPr indent="0" lvl="1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>
                <a:solidFill>
                  <a:srgbClr val="000000"/>
                </a:solidFill>
              </a:defRPr>
            </a:lvl2pPr>
            <a:lvl3pPr indent="0" lvl="2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>
                <a:solidFill>
                  <a:srgbClr val="000000"/>
                </a:solidFill>
              </a:defRPr>
            </a:lvl3pPr>
            <a:lvl4pPr indent="0" lvl="3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>
                <a:solidFill>
                  <a:srgbClr val="000000"/>
                </a:solidFill>
              </a:defRPr>
            </a:lvl4pPr>
            <a:lvl5pPr indent="0" lvl="4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>
                <a:solidFill>
                  <a:srgbClr val="000000"/>
                </a:solidFill>
              </a:defRPr>
            </a:lvl5pPr>
            <a:lvl6pPr indent="0" lvl="5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>
                <a:solidFill>
                  <a:srgbClr val="000000"/>
                </a:solidFill>
              </a:defRPr>
            </a:lvl6pPr>
            <a:lvl7pPr indent="0" lvl="6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>
                <a:solidFill>
                  <a:srgbClr val="000000"/>
                </a:solidFill>
              </a:defRPr>
            </a:lvl7pPr>
            <a:lvl8pPr indent="0" lvl="7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>
                <a:solidFill>
                  <a:srgbClr val="000000"/>
                </a:solidFill>
              </a:defRPr>
            </a:lvl8pPr>
            <a:lvl9pPr indent="0" lvl="8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>
                <a:solidFill>
                  <a:srgbClr val="000000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Empty for picture background 05" showMasterSp="0">
  <p:cSld name="1_Empty for picture background 05">
    <p:spTree>
      <p:nvGrpSpPr>
        <p:cNvPr id="532" name="Shape 5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Google Shape;497;p80" id="533" name="Google Shape;533;p42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643662" y="554679"/>
            <a:ext cx="894113" cy="672085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Google Shape;498;p80" id="534" name="Google Shape;534;p4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9414078" y="694055"/>
            <a:ext cx="2034487" cy="393334"/>
          </a:xfrm>
          <a:prstGeom prst="rect">
            <a:avLst/>
          </a:prstGeom>
          <a:noFill/>
          <a:ln>
            <a:noFill/>
          </a:ln>
        </p:spPr>
      </p:pic>
      <p:sp>
        <p:nvSpPr>
          <p:cNvPr id="535" name="Google Shape;535;p42"/>
          <p:cNvSpPr txBox="1"/>
          <p:nvPr>
            <p:ph idx="1" type="body"/>
          </p:nvPr>
        </p:nvSpPr>
        <p:spPr>
          <a:xfrm>
            <a:off x="589826" y="2993833"/>
            <a:ext cx="3820128" cy="3071301"/>
          </a:xfrm>
          <a:prstGeom prst="rect">
            <a:avLst/>
          </a:prstGeom>
          <a:noFill/>
          <a:ln>
            <a:noFill/>
          </a:ln>
        </p:spPr>
        <p:txBody>
          <a:bodyPr anchorCtr="0" anchor="t" bIns="45675" lIns="45675" spcFirstLastPara="1" rIns="45675" wrap="square" tIns="45675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4400"/>
              <a:buFont typeface="Poppins"/>
              <a:buNone/>
              <a:defRPr b="1" sz="4400">
                <a:solidFill>
                  <a:schemeClr val="accent3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indent="-5080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4400"/>
              <a:buFont typeface="Poppins"/>
              <a:buChar char="•"/>
              <a:defRPr b="1" sz="4400">
                <a:solidFill>
                  <a:schemeClr val="accent3"/>
                </a:solidFill>
                <a:latin typeface="Poppins"/>
                <a:ea typeface="Poppins"/>
                <a:cs typeface="Poppins"/>
                <a:sym typeface="Poppins"/>
              </a:defRPr>
            </a:lvl2pPr>
            <a:lvl3pPr indent="-5080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4400"/>
              <a:buFont typeface="Poppins"/>
              <a:buChar char="•"/>
              <a:defRPr b="1" sz="4400">
                <a:solidFill>
                  <a:schemeClr val="accent3"/>
                </a:solidFill>
                <a:latin typeface="Poppins"/>
                <a:ea typeface="Poppins"/>
                <a:cs typeface="Poppins"/>
                <a:sym typeface="Poppins"/>
              </a:defRPr>
            </a:lvl3pPr>
            <a:lvl4pPr indent="-5080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4400"/>
              <a:buFont typeface="Poppins"/>
              <a:buChar char="•"/>
              <a:defRPr b="1" sz="4400">
                <a:solidFill>
                  <a:schemeClr val="accent3"/>
                </a:solidFill>
                <a:latin typeface="Poppins"/>
                <a:ea typeface="Poppins"/>
                <a:cs typeface="Poppins"/>
                <a:sym typeface="Poppins"/>
              </a:defRPr>
            </a:lvl4pPr>
            <a:lvl5pPr indent="-5080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4400"/>
              <a:buFont typeface="Poppins"/>
              <a:buChar char="•"/>
              <a:defRPr b="1" sz="4400">
                <a:solidFill>
                  <a:schemeClr val="accent3"/>
                </a:solidFill>
                <a:latin typeface="Poppins"/>
                <a:ea typeface="Poppins"/>
                <a:cs typeface="Poppins"/>
                <a:sym typeface="Poppins"/>
              </a:defRPr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/>
        </p:txBody>
      </p:sp>
      <p:sp>
        <p:nvSpPr>
          <p:cNvPr id="536" name="Google Shape;536;p42"/>
          <p:cNvSpPr txBox="1"/>
          <p:nvPr/>
        </p:nvSpPr>
        <p:spPr>
          <a:xfrm>
            <a:off x="777315" y="6477020"/>
            <a:ext cx="3728677" cy="281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675" lIns="45675" spcFirstLastPara="1" rIns="45675" wrap="square" tIns="4567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Font typeface="Poppins"/>
              <a:buNone/>
            </a:pPr>
            <a:r>
              <a:rPr b="0" i="0" lang="en-US" sz="1000" u="none" cap="none" strike="noStrike">
                <a:solidFill>
                  <a:srgbClr val="FFFFFF"/>
                </a:solidFill>
                <a:latin typeface="Poppins"/>
                <a:ea typeface="Poppins"/>
                <a:cs typeface="Poppins"/>
                <a:sym typeface="Poppins"/>
              </a:rPr>
              <a:t>Confidential. Not allowed to copy without permission.</a:t>
            </a:r>
            <a:endParaRPr/>
          </a:p>
        </p:txBody>
      </p:sp>
      <p:pic>
        <p:nvPicPr>
          <p:cNvPr descr="Google Shape;501;p80" id="537" name="Google Shape;537;p42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6878973" y="281117"/>
            <a:ext cx="2004185" cy="954722"/>
          </a:xfrm>
          <a:prstGeom prst="rect">
            <a:avLst/>
          </a:prstGeom>
          <a:noFill/>
          <a:ln>
            <a:noFill/>
          </a:ln>
        </p:spPr>
      </p:pic>
      <p:sp>
        <p:nvSpPr>
          <p:cNvPr id="538" name="Google Shape;538;p42"/>
          <p:cNvSpPr txBox="1"/>
          <p:nvPr>
            <p:ph idx="12" type="sldNum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spAutoFit/>
          </a:bodyPr>
          <a:lstStyle>
            <a:lvl1pPr indent="0" lvl="0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>
                <a:solidFill>
                  <a:srgbClr val="000000"/>
                </a:solidFill>
              </a:defRPr>
            </a:lvl1pPr>
            <a:lvl2pPr indent="0" lvl="1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>
                <a:solidFill>
                  <a:srgbClr val="000000"/>
                </a:solidFill>
              </a:defRPr>
            </a:lvl2pPr>
            <a:lvl3pPr indent="0" lvl="2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>
                <a:solidFill>
                  <a:srgbClr val="000000"/>
                </a:solidFill>
              </a:defRPr>
            </a:lvl3pPr>
            <a:lvl4pPr indent="0" lvl="3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>
                <a:solidFill>
                  <a:srgbClr val="000000"/>
                </a:solidFill>
              </a:defRPr>
            </a:lvl4pPr>
            <a:lvl5pPr indent="0" lvl="4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>
                <a:solidFill>
                  <a:srgbClr val="000000"/>
                </a:solidFill>
              </a:defRPr>
            </a:lvl5pPr>
            <a:lvl6pPr indent="0" lvl="5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>
                <a:solidFill>
                  <a:srgbClr val="000000"/>
                </a:solidFill>
              </a:defRPr>
            </a:lvl6pPr>
            <a:lvl7pPr indent="0" lvl="6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>
                <a:solidFill>
                  <a:srgbClr val="000000"/>
                </a:solidFill>
              </a:defRPr>
            </a:lvl7pPr>
            <a:lvl8pPr indent="0" lvl="7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>
                <a:solidFill>
                  <a:srgbClr val="000000"/>
                </a:solidFill>
              </a:defRPr>
            </a:lvl8pPr>
            <a:lvl9pPr indent="0" lvl="8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>
                <a:solidFill>
                  <a:srgbClr val="000000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Full color background 06" showMasterSp="0">
  <p:cSld name="Full color background 06"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Google Shape;112;p75" id="127" name="Google Shape;127;p16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Google Shape;113;p75" id="128" name="Google Shape;128;p1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43662" y="554679"/>
            <a:ext cx="894110" cy="672083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Google Shape;114;p75" id="129" name="Google Shape;129;p16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9414082" y="694055"/>
            <a:ext cx="2034476" cy="393332"/>
          </a:xfrm>
          <a:prstGeom prst="rect">
            <a:avLst/>
          </a:prstGeom>
          <a:noFill/>
          <a:ln>
            <a:noFill/>
          </a:ln>
        </p:spPr>
      </p:pic>
      <p:sp>
        <p:nvSpPr>
          <p:cNvPr id="130" name="Google Shape;130;p16"/>
          <p:cNvSpPr txBox="1"/>
          <p:nvPr>
            <p:ph idx="1" type="body"/>
          </p:nvPr>
        </p:nvSpPr>
        <p:spPr>
          <a:xfrm>
            <a:off x="589826" y="2993833"/>
            <a:ext cx="3820128" cy="3071301"/>
          </a:xfrm>
          <a:prstGeom prst="rect">
            <a:avLst/>
          </a:prstGeom>
          <a:noFill/>
          <a:ln>
            <a:noFill/>
          </a:ln>
        </p:spPr>
        <p:txBody>
          <a:bodyPr anchorCtr="0" anchor="t" bIns="45675" lIns="45675" spcFirstLastPara="1" rIns="45675" wrap="square" tIns="45675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4400"/>
              <a:buFont typeface="Poppins"/>
              <a:buNone/>
              <a:defRPr b="1" sz="4400">
                <a:solidFill>
                  <a:schemeClr val="accent3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indent="-5080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4400"/>
              <a:buFont typeface="Poppins"/>
              <a:buChar char="•"/>
              <a:defRPr b="1" sz="4400">
                <a:solidFill>
                  <a:schemeClr val="accent3"/>
                </a:solidFill>
                <a:latin typeface="Poppins"/>
                <a:ea typeface="Poppins"/>
                <a:cs typeface="Poppins"/>
                <a:sym typeface="Poppins"/>
              </a:defRPr>
            </a:lvl2pPr>
            <a:lvl3pPr indent="-5080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4400"/>
              <a:buFont typeface="Poppins"/>
              <a:buChar char="•"/>
              <a:defRPr b="1" sz="4400">
                <a:solidFill>
                  <a:schemeClr val="accent3"/>
                </a:solidFill>
                <a:latin typeface="Poppins"/>
                <a:ea typeface="Poppins"/>
                <a:cs typeface="Poppins"/>
                <a:sym typeface="Poppins"/>
              </a:defRPr>
            </a:lvl3pPr>
            <a:lvl4pPr indent="-5080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4400"/>
              <a:buFont typeface="Poppins"/>
              <a:buChar char="•"/>
              <a:defRPr b="1" sz="4400">
                <a:solidFill>
                  <a:schemeClr val="accent3"/>
                </a:solidFill>
                <a:latin typeface="Poppins"/>
                <a:ea typeface="Poppins"/>
                <a:cs typeface="Poppins"/>
                <a:sym typeface="Poppins"/>
              </a:defRPr>
            </a:lvl4pPr>
            <a:lvl5pPr indent="-5080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4400"/>
              <a:buFont typeface="Poppins"/>
              <a:buChar char="•"/>
              <a:defRPr b="1" sz="4400">
                <a:solidFill>
                  <a:schemeClr val="accent3"/>
                </a:solidFill>
                <a:latin typeface="Poppins"/>
                <a:ea typeface="Poppins"/>
                <a:cs typeface="Poppins"/>
                <a:sym typeface="Poppins"/>
              </a:defRPr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/>
        </p:txBody>
      </p:sp>
      <p:sp>
        <p:nvSpPr>
          <p:cNvPr id="131" name="Google Shape;131;p16"/>
          <p:cNvSpPr txBox="1"/>
          <p:nvPr>
            <p:ph idx="2" type="body"/>
          </p:nvPr>
        </p:nvSpPr>
        <p:spPr>
          <a:xfrm>
            <a:off x="5752617" y="2184399"/>
            <a:ext cx="5405378" cy="3880736"/>
          </a:xfrm>
          <a:prstGeom prst="rect">
            <a:avLst/>
          </a:prstGeom>
          <a:noFill/>
          <a:ln>
            <a:noFill/>
          </a:ln>
        </p:spPr>
        <p:txBody>
          <a:bodyPr anchorCtr="0" anchor="t" bIns="45675" lIns="45675" spcFirstLastPara="1" rIns="45675" wrap="square" tIns="45675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/>
        </p:txBody>
      </p:sp>
      <p:sp>
        <p:nvSpPr>
          <p:cNvPr id="132" name="Google Shape;132;p16"/>
          <p:cNvSpPr txBox="1"/>
          <p:nvPr/>
        </p:nvSpPr>
        <p:spPr>
          <a:xfrm>
            <a:off x="777315" y="6477020"/>
            <a:ext cx="3728677" cy="281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675" lIns="45675" spcFirstLastPara="1" rIns="45675" wrap="square" tIns="4567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000"/>
              <a:buFont typeface="Poppins"/>
              <a:buNone/>
            </a:pPr>
            <a:r>
              <a:rPr b="0" i="0" lang="en-US" sz="1000" u="none" cap="none" strike="noStrike">
                <a:solidFill>
                  <a:schemeClr val="accent3"/>
                </a:solidFill>
                <a:latin typeface="Poppins"/>
                <a:ea typeface="Poppins"/>
                <a:cs typeface="Poppins"/>
                <a:sym typeface="Poppins"/>
              </a:rPr>
              <a:t>Confidential. Not allowed to copy without permission.</a:t>
            </a:r>
            <a:endParaRPr/>
          </a:p>
        </p:txBody>
      </p:sp>
      <p:pic>
        <p:nvPicPr>
          <p:cNvPr descr="Google Shape;118;p75" id="133" name="Google Shape;133;p16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6878973" y="281117"/>
            <a:ext cx="2004185" cy="954722"/>
          </a:xfrm>
          <a:prstGeom prst="rect">
            <a:avLst/>
          </a:prstGeom>
          <a:noFill/>
          <a:ln>
            <a:noFill/>
          </a:ln>
        </p:spPr>
      </p:pic>
      <p:sp>
        <p:nvSpPr>
          <p:cNvPr id="134" name="Google Shape;134;p16"/>
          <p:cNvSpPr txBox="1"/>
          <p:nvPr>
            <p:ph idx="12" type="sldNum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spAutoFit/>
          </a:bodyPr>
          <a:lstStyle>
            <a:lvl1pPr indent="0" lvl="0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>
                <a:solidFill>
                  <a:srgbClr val="000000"/>
                </a:solidFill>
              </a:defRPr>
            </a:lvl1pPr>
            <a:lvl2pPr indent="0" lvl="1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>
                <a:solidFill>
                  <a:srgbClr val="000000"/>
                </a:solidFill>
              </a:defRPr>
            </a:lvl2pPr>
            <a:lvl3pPr indent="0" lvl="2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>
                <a:solidFill>
                  <a:srgbClr val="000000"/>
                </a:solidFill>
              </a:defRPr>
            </a:lvl3pPr>
            <a:lvl4pPr indent="0" lvl="3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>
                <a:solidFill>
                  <a:srgbClr val="000000"/>
                </a:solidFill>
              </a:defRPr>
            </a:lvl4pPr>
            <a:lvl5pPr indent="0" lvl="4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>
                <a:solidFill>
                  <a:srgbClr val="000000"/>
                </a:solidFill>
              </a:defRPr>
            </a:lvl5pPr>
            <a:lvl6pPr indent="0" lvl="5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>
                <a:solidFill>
                  <a:srgbClr val="000000"/>
                </a:solidFill>
              </a:defRPr>
            </a:lvl6pPr>
            <a:lvl7pPr indent="0" lvl="6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>
                <a:solidFill>
                  <a:srgbClr val="000000"/>
                </a:solidFill>
              </a:defRPr>
            </a:lvl7pPr>
            <a:lvl8pPr indent="0" lvl="7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>
                <a:solidFill>
                  <a:srgbClr val="000000"/>
                </a:solidFill>
              </a:defRPr>
            </a:lvl8pPr>
            <a:lvl9pPr indent="0" lvl="8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>
                <a:solidFill>
                  <a:srgbClr val="000000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Empty for picture background 06" showMasterSp="0">
  <p:cSld name="1_Empty for picture background 06">
    <p:spTree>
      <p:nvGrpSpPr>
        <p:cNvPr id="539" name="Shape 5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Google Shape;503;p81" id="540" name="Google Shape;540;p43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643662" y="554679"/>
            <a:ext cx="894113" cy="672085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Google Shape;504;p81" id="541" name="Google Shape;541;p4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9414078" y="694055"/>
            <a:ext cx="2034487" cy="393335"/>
          </a:xfrm>
          <a:prstGeom prst="rect">
            <a:avLst/>
          </a:prstGeom>
          <a:noFill/>
          <a:ln>
            <a:noFill/>
          </a:ln>
        </p:spPr>
      </p:pic>
      <p:sp>
        <p:nvSpPr>
          <p:cNvPr id="542" name="Google Shape;542;p43"/>
          <p:cNvSpPr txBox="1"/>
          <p:nvPr>
            <p:ph idx="1" type="body"/>
          </p:nvPr>
        </p:nvSpPr>
        <p:spPr>
          <a:xfrm>
            <a:off x="589826" y="2993833"/>
            <a:ext cx="3820128" cy="3071301"/>
          </a:xfrm>
          <a:prstGeom prst="rect">
            <a:avLst/>
          </a:prstGeom>
          <a:noFill/>
          <a:ln>
            <a:noFill/>
          </a:ln>
        </p:spPr>
        <p:txBody>
          <a:bodyPr anchorCtr="0" anchor="t" bIns="45675" lIns="45675" spcFirstLastPara="1" rIns="45675" wrap="square" tIns="45675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4400"/>
              <a:buFont typeface="Poppins"/>
              <a:buNone/>
              <a:defRPr b="1" sz="4400">
                <a:solidFill>
                  <a:schemeClr val="accent3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indent="-5080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4400"/>
              <a:buFont typeface="Poppins"/>
              <a:buChar char="•"/>
              <a:defRPr b="1" sz="4400">
                <a:solidFill>
                  <a:schemeClr val="accent3"/>
                </a:solidFill>
                <a:latin typeface="Poppins"/>
                <a:ea typeface="Poppins"/>
                <a:cs typeface="Poppins"/>
                <a:sym typeface="Poppins"/>
              </a:defRPr>
            </a:lvl2pPr>
            <a:lvl3pPr indent="-5080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4400"/>
              <a:buFont typeface="Poppins"/>
              <a:buChar char="•"/>
              <a:defRPr b="1" sz="4400">
                <a:solidFill>
                  <a:schemeClr val="accent3"/>
                </a:solidFill>
                <a:latin typeface="Poppins"/>
                <a:ea typeface="Poppins"/>
                <a:cs typeface="Poppins"/>
                <a:sym typeface="Poppins"/>
              </a:defRPr>
            </a:lvl3pPr>
            <a:lvl4pPr indent="-5080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4400"/>
              <a:buFont typeface="Poppins"/>
              <a:buChar char="•"/>
              <a:defRPr b="1" sz="4400">
                <a:solidFill>
                  <a:schemeClr val="accent3"/>
                </a:solidFill>
                <a:latin typeface="Poppins"/>
                <a:ea typeface="Poppins"/>
                <a:cs typeface="Poppins"/>
                <a:sym typeface="Poppins"/>
              </a:defRPr>
            </a:lvl4pPr>
            <a:lvl5pPr indent="-5080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4400"/>
              <a:buFont typeface="Poppins"/>
              <a:buChar char="•"/>
              <a:defRPr b="1" sz="4400">
                <a:solidFill>
                  <a:schemeClr val="accent3"/>
                </a:solidFill>
                <a:latin typeface="Poppins"/>
                <a:ea typeface="Poppins"/>
                <a:cs typeface="Poppins"/>
                <a:sym typeface="Poppins"/>
              </a:defRPr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/>
        </p:txBody>
      </p:sp>
      <p:sp>
        <p:nvSpPr>
          <p:cNvPr id="543" name="Google Shape;543;p43"/>
          <p:cNvSpPr txBox="1"/>
          <p:nvPr/>
        </p:nvSpPr>
        <p:spPr>
          <a:xfrm>
            <a:off x="777315" y="6477020"/>
            <a:ext cx="3728677" cy="281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675" lIns="45675" spcFirstLastPara="1" rIns="45675" wrap="square" tIns="4567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Font typeface="Poppins"/>
              <a:buNone/>
            </a:pPr>
            <a:r>
              <a:rPr b="0" i="0" lang="en-US" sz="1000" u="none" cap="none" strike="noStrike">
                <a:solidFill>
                  <a:srgbClr val="FFFFFF"/>
                </a:solidFill>
                <a:latin typeface="Poppins"/>
                <a:ea typeface="Poppins"/>
                <a:cs typeface="Poppins"/>
                <a:sym typeface="Poppins"/>
              </a:rPr>
              <a:t>Confidential. Not allowed to copy without permission.</a:t>
            </a:r>
            <a:endParaRPr/>
          </a:p>
        </p:txBody>
      </p:sp>
      <p:pic>
        <p:nvPicPr>
          <p:cNvPr descr="Google Shape;507;p81" id="544" name="Google Shape;544;p4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6878973" y="281117"/>
            <a:ext cx="2004185" cy="954722"/>
          </a:xfrm>
          <a:prstGeom prst="rect">
            <a:avLst/>
          </a:prstGeom>
          <a:noFill/>
          <a:ln>
            <a:noFill/>
          </a:ln>
        </p:spPr>
      </p:pic>
      <p:sp>
        <p:nvSpPr>
          <p:cNvPr id="545" name="Google Shape;545;p43"/>
          <p:cNvSpPr txBox="1"/>
          <p:nvPr>
            <p:ph idx="12" type="sldNum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spAutoFit/>
          </a:bodyPr>
          <a:lstStyle>
            <a:lvl1pPr indent="0" lvl="0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>
                <a:solidFill>
                  <a:srgbClr val="000000"/>
                </a:solidFill>
              </a:defRPr>
            </a:lvl1pPr>
            <a:lvl2pPr indent="0" lvl="1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>
                <a:solidFill>
                  <a:srgbClr val="000000"/>
                </a:solidFill>
              </a:defRPr>
            </a:lvl2pPr>
            <a:lvl3pPr indent="0" lvl="2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>
                <a:solidFill>
                  <a:srgbClr val="000000"/>
                </a:solidFill>
              </a:defRPr>
            </a:lvl3pPr>
            <a:lvl4pPr indent="0" lvl="3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>
                <a:solidFill>
                  <a:srgbClr val="000000"/>
                </a:solidFill>
              </a:defRPr>
            </a:lvl4pPr>
            <a:lvl5pPr indent="0" lvl="4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>
                <a:solidFill>
                  <a:srgbClr val="000000"/>
                </a:solidFill>
              </a:defRPr>
            </a:lvl5pPr>
            <a:lvl6pPr indent="0" lvl="5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>
                <a:solidFill>
                  <a:srgbClr val="000000"/>
                </a:solidFill>
              </a:defRPr>
            </a:lvl6pPr>
            <a:lvl7pPr indent="0" lvl="6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>
                <a:solidFill>
                  <a:srgbClr val="000000"/>
                </a:solidFill>
              </a:defRPr>
            </a:lvl7pPr>
            <a:lvl8pPr indent="0" lvl="7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>
                <a:solidFill>
                  <a:srgbClr val="000000"/>
                </a:solidFill>
              </a:defRPr>
            </a:lvl8pPr>
            <a:lvl9pPr indent="0" lvl="8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>
                <a:solidFill>
                  <a:srgbClr val="000000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_OBJECTS_1_1" showMasterSp="0">
  <p:cSld name="TWO_OBJECTS_1_1">
    <p:spTree>
      <p:nvGrpSpPr>
        <p:cNvPr id="546" name="Shape 5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Google Shape;509;g121d529570e_0_630" id="547" name="Google Shape;547;p44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0"/>
            <a:ext cx="6086475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Google Shape;510;g121d529570e_0_630" id="548" name="Google Shape;548;p4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16825" y="779780"/>
            <a:ext cx="208276" cy="21312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549" name="Google Shape;549;p44"/>
          <p:cNvGrpSpPr/>
          <p:nvPr/>
        </p:nvGrpSpPr>
        <p:grpSpPr>
          <a:xfrm>
            <a:off x="9561743" y="571498"/>
            <a:ext cx="1944452" cy="383775"/>
            <a:chOff x="-2" y="-1"/>
            <a:chExt cx="1944450" cy="383774"/>
          </a:xfrm>
        </p:grpSpPr>
        <p:grpSp>
          <p:nvGrpSpPr>
            <p:cNvPr id="550" name="Google Shape;550;p44"/>
            <p:cNvGrpSpPr/>
            <p:nvPr/>
          </p:nvGrpSpPr>
          <p:grpSpPr>
            <a:xfrm>
              <a:off x="-2" y="18689"/>
              <a:ext cx="1944450" cy="365084"/>
              <a:chOff x="-1" y="0"/>
              <a:chExt cx="1944449" cy="365083"/>
            </a:xfrm>
          </p:grpSpPr>
          <p:pic>
            <p:nvPicPr>
              <p:cNvPr descr="Google Shape;513;g121d529570e_0_630" id="551" name="Google Shape;551;p44"/>
              <p:cNvPicPr preferRelativeResize="0"/>
              <p:nvPr/>
            </p:nvPicPr>
            <p:blipFill rotWithShape="1">
              <a:blip r:embed="rId4">
                <a:alphaModFix/>
              </a:blip>
              <a:srcRect b="0" l="0" r="0" t="0"/>
              <a:stretch/>
            </p:blipFill>
            <p:spPr>
              <a:xfrm>
                <a:off x="651558" y="22"/>
                <a:ext cx="1292890" cy="271473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descr="Google Shape;514;g121d529570e_0_630" id="552" name="Google Shape;552;p44"/>
              <p:cNvPicPr preferRelativeResize="0"/>
              <p:nvPr/>
            </p:nvPicPr>
            <p:blipFill rotWithShape="1">
              <a:blip r:embed="rId5">
                <a:alphaModFix/>
              </a:blip>
              <a:srcRect b="0" l="0" r="0" t="0"/>
              <a:stretch/>
            </p:blipFill>
            <p:spPr>
              <a:xfrm>
                <a:off x="-1" y="0"/>
                <a:ext cx="297990" cy="365083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pic>
          <p:nvPicPr>
            <p:cNvPr descr="Google Shape;515;g121d529570e_0_630" id="553" name="Google Shape;553;p44"/>
            <p:cNvPicPr preferRelativeResize="0"/>
            <p:nvPr/>
          </p:nvPicPr>
          <p:blipFill rotWithShape="1">
            <a:blip r:embed="rId6">
              <a:alphaModFix/>
            </a:blip>
            <a:srcRect b="0" l="0" r="0" t="0"/>
            <a:stretch/>
          </p:blipFill>
          <p:spPr>
            <a:xfrm>
              <a:off x="130703" y="-1"/>
              <a:ext cx="358151" cy="194651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descr="Google Shape;516;g121d529570e_0_630" id="554" name="Google Shape;554;p44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643664" y="554679"/>
            <a:ext cx="894107" cy="672083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Google Shape;517;g121d529570e_0_630" id="555" name="Google Shape;555;p44"/>
          <p:cNvPicPr preferRelativeResize="0"/>
          <p:nvPr/>
        </p:nvPicPr>
        <p:blipFill rotWithShape="1">
          <a:blip r:embed="rId8">
            <a:alphaModFix/>
          </a:blip>
          <a:srcRect b="0" l="0" r="0" t="0"/>
          <a:stretch/>
        </p:blipFill>
        <p:spPr>
          <a:xfrm>
            <a:off x="9414078" y="694055"/>
            <a:ext cx="2034487" cy="393334"/>
          </a:xfrm>
          <a:prstGeom prst="rect">
            <a:avLst/>
          </a:prstGeom>
          <a:noFill/>
          <a:ln>
            <a:noFill/>
          </a:ln>
        </p:spPr>
      </p:pic>
      <p:sp>
        <p:nvSpPr>
          <p:cNvPr id="556" name="Google Shape;556;p44"/>
          <p:cNvSpPr txBox="1"/>
          <p:nvPr/>
        </p:nvSpPr>
        <p:spPr>
          <a:xfrm>
            <a:off x="777314" y="6477020"/>
            <a:ext cx="3728752" cy="281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675" lIns="45675" spcFirstLastPara="1" rIns="45675" wrap="square" tIns="4567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Font typeface="Poppins"/>
              <a:buNone/>
            </a:pPr>
            <a:r>
              <a:rPr b="0" i="0" lang="en-US" sz="1000" u="none" cap="none" strike="noStrike">
                <a:solidFill>
                  <a:srgbClr val="FFFFFF"/>
                </a:solidFill>
                <a:latin typeface="Poppins"/>
                <a:ea typeface="Poppins"/>
                <a:cs typeface="Poppins"/>
                <a:sym typeface="Poppins"/>
              </a:rPr>
              <a:t>Confidential. Not allowed to copy without permission.</a:t>
            </a:r>
            <a:endParaRPr/>
          </a:p>
        </p:txBody>
      </p:sp>
      <p:sp>
        <p:nvSpPr>
          <p:cNvPr id="557" name="Google Shape;557;p44"/>
          <p:cNvSpPr txBox="1"/>
          <p:nvPr>
            <p:ph type="title"/>
          </p:nvPr>
        </p:nvSpPr>
        <p:spPr>
          <a:xfrm>
            <a:off x="685800" y="1582300"/>
            <a:ext cx="5257800" cy="1445701"/>
          </a:xfrm>
          <a:prstGeom prst="rect">
            <a:avLst/>
          </a:prstGeom>
          <a:noFill/>
          <a:ln>
            <a:noFill/>
          </a:ln>
        </p:spPr>
        <p:txBody>
          <a:bodyPr anchorCtr="0" anchor="t" bIns="45675" lIns="45675" spcFirstLastPara="1" rIns="45675" wrap="square" tIns="4567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None/>
              <a:defRPr/>
            </a:lvl9pPr>
          </a:lstStyle>
          <a:p/>
        </p:txBody>
      </p:sp>
      <p:sp>
        <p:nvSpPr>
          <p:cNvPr id="558" name="Google Shape;558;p44"/>
          <p:cNvSpPr txBox="1"/>
          <p:nvPr>
            <p:ph idx="1" type="body"/>
          </p:nvPr>
        </p:nvSpPr>
        <p:spPr>
          <a:xfrm>
            <a:off x="685800" y="3164100"/>
            <a:ext cx="5257800" cy="3012601"/>
          </a:xfrm>
          <a:prstGeom prst="rect">
            <a:avLst/>
          </a:prstGeom>
          <a:noFill/>
          <a:ln>
            <a:noFill/>
          </a:ln>
        </p:spPr>
        <p:txBody>
          <a:bodyPr anchorCtr="0" anchor="t" bIns="45675" lIns="45675" spcFirstLastPara="1" rIns="45675" wrap="square" tIns="45675">
            <a:normAutofit/>
          </a:bodyPr>
          <a:lstStyle>
            <a:lvl1pPr indent="-355600" lvl="0" marL="457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3"/>
              </a:buClr>
              <a:buSzPts val="2000"/>
              <a:buFont typeface="Poppins"/>
              <a:buChar char="•"/>
              <a:defRPr sz="2000">
                <a:solidFill>
                  <a:schemeClr val="accent3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indent="-355600" lvl="1" marL="9144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3"/>
              </a:buClr>
              <a:buSzPts val="2000"/>
              <a:buFont typeface="Poppins"/>
              <a:buChar char="•"/>
              <a:defRPr sz="2000">
                <a:solidFill>
                  <a:schemeClr val="accent3"/>
                </a:solidFill>
                <a:latin typeface="Poppins"/>
                <a:ea typeface="Poppins"/>
                <a:cs typeface="Poppins"/>
                <a:sym typeface="Poppins"/>
              </a:defRPr>
            </a:lvl2pPr>
            <a:lvl3pPr indent="-355600" lvl="2" marL="1371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3"/>
              </a:buClr>
              <a:buSzPts val="2000"/>
              <a:buFont typeface="Poppins"/>
              <a:buChar char="•"/>
              <a:defRPr sz="2000">
                <a:solidFill>
                  <a:schemeClr val="accent3"/>
                </a:solidFill>
                <a:latin typeface="Poppins"/>
                <a:ea typeface="Poppins"/>
                <a:cs typeface="Poppins"/>
                <a:sym typeface="Poppins"/>
              </a:defRPr>
            </a:lvl3pPr>
            <a:lvl4pPr indent="-355600" lvl="3" marL="18288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3"/>
              </a:buClr>
              <a:buSzPts val="2000"/>
              <a:buFont typeface="Poppins"/>
              <a:buChar char="•"/>
              <a:defRPr sz="2000">
                <a:solidFill>
                  <a:schemeClr val="accent3"/>
                </a:solidFill>
                <a:latin typeface="Poppins"/>
                <a:ea typeface="Poppins"/>
                <a:cs typeface="Poppins"/>
                <a:sym typeface="Poppins"/>
              </a:defRPr>
            </a:lvl4pPr>
            <a:lvl5pPr indent="-355600" lvl="4" marL="22860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3"/>
              </a:buClr>
              <a:buSzPts val="2000"/>
              <a:buFont typeface="Poppins"/>
              <a:buChar char="•"/>
              <a:defRPr sz="2000">
                <a:solidFill>
                  <a:schemeClr val="accent3"/>
                </a:solidFill>
                <a:latin typeface="Poppins"/>
                <a:ea typeface="Poppins"/>
                <a:cs typeface="Poppins"/>
                <a:sym typeface="Poppins"/>
              </a:defRPr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/>
        </p:txBody>
      </p:sp>
      <p:sp>
        <p:nvSpPr>
          <p:cNvPr id="559" name="Google Shape;559;p44"/>
          <p:cNvSpPr txBox="1"/>
          <p:nvPr>
            <p:ph idx="2" type="body"/>
          </p:nvPr>
        </p:nvSpPr>
        <p:spPr>
          <a:xfrm>
            <a:off x="6248400" y="3164100"/>
            <a:ext cx="5257800" cy="3012601"/>
          </a:xfrm>
          <a:prstGeom prst="rect">
            <a:avLst/>
          </a:prstGeom>
          <a:noFill/>
          <a:ln>
            <a:noFill/>
          </a:ln>
        </p:spPr>
        <p:txBody>
          <a:bodyPr anchorCtr="0" anchor="t" bIns="45675" lIns="45675" spcFirstLastPara="1" rIns="45675" wrap="square" tIns="45675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/>
        </p:txBody>
      </p:sp>
      <p:pic>
        <p:nvPicPr>
          <p:cNvPr descr="Google Shape;522;g121d529570e_0_630" id="560" name="Google Shape;560;p44"/>
          <p:cNvPicPr preferRelativeResize="0"/>
          <p:nvPr/>
        </p:nvPicPr>
        <p:blipFill rotWithShape="1">
          <a:blip r:embed="rId9">
            <a:alphaModFix/>
          </a:blip>
          <a:srcRect b="0" l="0" r="0" t="0"/>
          <a:stretch/>
        </p:blipFill>
        <p:spPr>
          <a:xfrm>
            <a:off x="6878973" y="281117"/>
            <a:ext cx="2004185" cy="954722"/>
          </a:xfrm>
          <a:prstGeom prst="rect">
            <a:avLst/>
          </a:prstGeom>
          <a:noFill/>
          <a:ln>
            <a:noFill/>
          </a:ln>
        </p:spPr>
      </p:pic>
      <p:sp>
        <p:nvSpPr>
          <p:cNvPr id="561" name="Google Shape;561;p44"/>
          <p:cNvSpPr txBox="1"/>
          <p:nvPr>
            <p:ph idx="12" type="sldNum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spAutoFit/>
          </a:bodyPr>
          <a:lstStyle>
            <a:lvl1pPr indent="0" lvl="0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>
                <a:solidFill>
                  <a:srgbClr val="000000"/>
                </a:solidFill>
              </a:defRPr>
            </a:lvl1pPr>
            <a:lvl2pPr indent="0" lvl="1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>
                <a:solidFill>
                  <a:srgbClr val="000000"/>
                </a:solidFill>
              </a:defRPr>
            </a:lvl2pPr>
            <a:lvl3pPr indent="0" lvl="2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>
                <a:solidFill>
                  <a:srgbClr val="000000"/>
                </a:solidFill>
              </a:defRPr>
            </a:lvl3pPr>
            <a:lvl4pPr indent="0" lvl="3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>
                <a:solidFill>
                  <a:srgbClr val="000000"/>
                </a:solidFill>
              </a:defRPr>
            </a:lvl4pPr>
            <a:lvl5pPr indent="0" lvl="4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>
                <a:solidFill>
                  <a:srgbClr val="000000"/>
                </a:solidFill>
              </a:defRPr>
            </a:lvl5pPr>
            <a:lvl6pPr indent="0" lvl="5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>
                <a:solidFill>
                  <a:srgbClr val="000000"/>
                </a:solidFill>
              </a:defRPr>
            </a:lvl6pPr>
            <a:lvl7pPr indent="0" lvl="6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>
                <a:solidFill>
                  <a:srgbClr val="000000"/>
                </a:solidFill>
              </a:defRPr>
            </a:lvl7pPr>
            <a:lvl8pPr indent="0" lvl="7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>
                <a:solidFill>
                  <a:srgbClr val="000000"/>
                </a:solidFill>
              </a:defRPr>
            </a:lvl8pPr>
            <a:lvl9pPr indent="0" lvl="8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>
                <a:solidFill>
                  <a:srgbClr val="000000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_ONLY_1" showMasterSp="0">
  <p:cSld name="TITLE_ONLY_1">
    <p:spTree>
      <p:nvGrpSpPr>
        <p:cNvPr id="562" name="Shape 5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" name="Google Shape;563;p45"/>
          <p:cNvSpPr txBox="1"/>
          <p:nvPr>
            <p:ph type="title"/>
          </p:nvPr>
        </p:nvSpPr>
        <p:spPr>
          <a:xfrm>
            <a:off x="685800" y="1582300"/>
            <a:ext cx="10820400" cy="1117801"/>
          </a:xfrm>
          <a:prstGeom prst="rect">
            <a:avLst/>
          </a:prstGeom>
          <a:noFill/>
          <a:ln>
            <a:noFill/>
          </a:ln>
        </p:spPr>
        <p:txBody>
          <a:bodyPr anchorCtr="0" anchor="t" bIns="45675" lIns="45675" spcFirstLastPara="1" rIns="45675" wrap="square" tIns="4567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None/>
              <a:defRPr/>
            </a:lvl9pPr>
          </a:lstStyle>
          <a:p/>
        </p:txBody>
      </p:sp>
      <p:sp>
        <p:nvSpPr>
          <p:cNvPr id="564" name="Google Shape;564;p45"/>
          <p:cNvSpPr txBox="1"/>
          <p:nvPr/>
        </p:nvSpPr>
        <p:spPr>
          <a:xfrm>
            <a:off x="777314" y="6477020"/>
            <a:ext cx="3728752" cy="281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675" lIns="45675" spcFirstLastPara="1" rIns="45675" wrap="square" tIns="4567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000"/>
              <a:buFont typeface="Poppins"/>
              <a:buNone/>
            </a:pPr>
            <a:r>
              <a:rPr b="0" i="0" lang="en-US" sz="1000" u="none" cap="none" strike="noStrike">
                <a:solidFill>
                  <a:schemeClr val="accent3"/>
                </a:solidFill>
                <a:latin typeface="Poppins"/>
                <a:ea typeface="Poppins"/>
                <a:cs typeface="Poppins"/>
                <a:sym typeface="Poppins"/>
              </a:rPr>
              <a:t>Confidential. Not allowed to copy without permission.</a:t>
            </a:r>
            <a:endParaRPr/>
          </a:p>
        </p:txBody>
      </p:sp>
      <p:sp>
        <p:nvSpPr>
          <p:cNvPr id="565" name="Google Shape;565;p45"/>
          <p:cNvSpPr txBox="1"/>
          <p:nvPr>
            <p:ph idx="1" type="body"/>
          </p:nvPr>
        </p:nvSpPr>
        <p:spPr>
          <a:xfrm>
            <a:off x="685800" y="2801599"/>
            <a:ext cx="10820400" cy="3375602"/>
          </a:xfrm>
          <a:prstGeom prst="rect">
            <a:avLst/>
          </a:prstGeom>
          <a:noFill/>
          <a:ln>
            <a:noFill/>
          </a:ln>
        </p:spPr>
        <p:txBody>
          <a:bodyPr anchorCtr="0" anchor="t" bIns="45675" lIns="45675" spcFirstLastPara="1" rIns="45675" wrap="square" tIns="45675">
            <a:normAutofit/>
          </a:bodyPr>
          <a:lstStyle>
            <a:lvl1pPr indent="-355600" lvl="0" marL="457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3"/>
              </a:buClr>
              <a:buSzPts val="2000"/>
              <a:buFont typeface="Poppins"/>
              <a:buChar char="•"/>
              <a:defRPr sz="2000">
                <a:solidFill>
                  <a:schemeClr val="accent3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indent="-355600" lvl="1" marL="9144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3"/>
              </a:buClr>
              <a:buSzPts val="2000"/>
              <a:buFont typeface="Poppins"/>
              <a:buChar char="•"/>
              <a:defRPr sz="2000">
                <a:solidFill>
                  <a:schemeClr val="accent3"/>
                </a:solidFill>
                <a:latin typeface="Poppins"/>
                <a:ea typeface="Poppins"/>
                <a:cs typeface="Poppins"/>
                <a:sym typeface="Poppins"/>
              </a:defRPr>
            </a:lvl2pPr>
            <a:lvl3pPr indent="-355600" lvl="2" marL="1371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3"/>
              </a:buClr>
              <a:buSzPts val="2000"/>
              <a:buFont typeface="Poppins"/>
              <a:buChar char="•"/>
              <a:defRPr sz="2000">
                <a:solidFill>
                  <a:schemeClr val="accent3"/>
                </a:solidFill>
                <a:latin typeface="Poppins"/>
                <a:ea typeface="Poppins"/>
                <a:cs typeface="Poppins"/>
                <a:sym typeface="Poppins"/>
              </a:defRPr>
            </a:lvl3pPr>
            <a:lvl4pPr indent="-355600" lvl="3" marL="18288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3"/>
              </a:buClr>
              <a:buSzPts val="2000"/>
              <a:buFont typeface="Poppins"/>
              <a:buChar char="•"/>
              <a:defRPr sz="2000">
                <a:solidFill>
                  <a:schemeClr val="accent3"/>
                </a:solidFill>
                <a:latin typeface="Poppins"/>
                <a:ea typeface="Poppins"/>
                <a:cs typeface="Poppins"/>
                <a:sym typeface="Poppins"/>
              </a:defRPr>
            </a:lvl4pPr>
            <a:lvl5pPr indent="-355600" lvl="4" marL="22860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3"/>
              </a:buClr>
              <a:buSzPts val="2000"/>
              <a:buFont typeface="Poppins"/>
              <a:buChar char="•"/>
              <a:defRPr sz="2000">
                <a:solidFill>
                  <a:schemeClr val="accent3"/>
                </a:solidFill>
                <a:latin typeface="Poppins"/>
                <a:ea typeface="Poppins"/>
                <a:cs typeface="Poppins"/>
                <a:sym typeface="Poppins"/>
              </a:defRPr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/>
        </p:txBody>
      </p:sp>
      <p:pic>
        <p:nvPicPr>
          <p:cNvPr descr="Google Shape;527;g121d529570e_0_658" id="566" name="Google Shape;566;p45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9414075" y="694055"/>
            <a:ext cx="2034491" cy="393335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567" name="Google Shape;567;p45"/>
          <p:cNvGrpSpPr/>
          <p:nvPr/>
        </p:nvGrpSpPr>
        <p:grpSpPr>
          <a:xfrm>
            <a:off x="685800" y="571498"/>
            <a:ext cx="815502" cy="672603"/>
            <a:chOff x="0" y="-1"/>
            <a:chExt cx="815501" cy="672601"/>
          </a:xfrm>
        </p:grpSpPr>
        <p:pic>
          <p:nvPicPr>
            <p:cNvPr descr="Google Shape;529;g121d529570e_0_658" id="568" name="Google Shape;568;p45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0" y="459474"/>
              <a:ext cx="208276" cy="21312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Google Shape;530;g121d529570e_0_658" id="569" name="Google Shape;569;p45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607225" y="208280"/>
              <a:ext cx="208276" cy="21312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Google Shape;531;g121d529570e_0_658" id="570" name="Google Shape;570;p45"/>
            <p:cNvPicPr preferRelativeResize="0"/>
            <p:nvPr/>
          </p:nvPicPr>
          <p:blipFill rotWithShape="1">
            <a:blip r:embed="rId5">
              <a:alphaModFix/>
            </a:blip>
            <a:srcRect b="0" l="0" r="0" t="0"/>
            <a:stretch/>
          </p:blipFill>
          <p:spPr>
            <a:xfrm>
              <a:off x="398950" y="-1"/>
              <a:ext cx="208276" cy="20827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Google Shape;532;g121d529570e_0_658" id="571" name="Google Shape;571;p45"/>
            <p:cNvPicPr preferRelativeResize="0"/>
            <p:nvPr/>
          </p:nvPicPr>
          <p:blipFill rotWithShape="1">
            <a:blip r:embed="rId5">
              <a:alphaModFix/>
            </a:blip>
            <a:srcRect b="0" l="0" r="0" t="0"/>
            <a:stretch/>
          </p:blipFill>
          <p:spPr>
            <a:xfrm>
              <a:off x="210825" y="-1"/>
              <a:ext cx="208276" cy="208276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descr="Google Shape;533;g121d529570e_0_658" id="572" name="Google Shape;572;p45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6878973" y="281117"/>
            <a:ext cx="2004185" cy="954722"/>
          </a:xfrm>
          <a:prstGeom prst="rect">
            <a:avLst/>
          </a:prstGeom>
          <a:noFill/>
          <a:ln>
            <a:noFill/>
          </a:ln>
        </p:spPr>
      </p:pic>
      <p:sp>
        <p:nvSpPr>
          <p:cNvPr id="573" name="Google Shape;573;p45"/>
          <p:cNvSpPr txBox="1"/>
          <p:nvPr>
            <p:ph idx="12" type="sldNum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spAutoFit/>
          </a:bodyPr>
          <a:lstStyle>
            <a:lvl1pPr indent="0" lvl="0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>
                <a:solidFill>
                  <a:srgbClr val="000000"/>
                </a:solidFill>
              </a:defRPr>
            </a:lvl1pPr>
            <a:lvl2pPr indent="0" lvl="1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>
                <a:solidFill>
                  <a:srgbClr val="000000"/>
                </a:solidFill>
              </a:defRPr>
            </a:lvl2pPr>
            <a:lvl3pPr indent="0" lvl="2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>
                <a:solidFill>
                  <a:srgbClr val="000000"/>
                </a:solidFill>
              </a:defRPr>
            </a:lvl3pPr>
            <a:lvl4pPr indent="0" lvl="3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>
                <a:solidFill>
                  <a:srgbClr val="000000"/>
                </a:solidFill>
              </a:defRPr>
            </a:lvl4pPr>
            <a:lvl5pPr indent="0" lvl="4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>
                <a:solidFill>
                  <a:srgbClr val="000000"/>
                </a:solidFill>
              </a:defRPr>
            </a:lvl5pPr>
            <a:lvl6pPr indent="0" lvl="5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>
                <a:solidFill>
                  <a:srgbClr val="000000"/>
                </a:solidFill>
              </a:defRPr>
            </a:lvl6pPr>
            <a:lvl7pPr indent="0" lvl="6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>
                <a:solidFill>
                  <a:srgbClr val="000000"/>
                </a:solidFill>
              </a:defRPr>
            </a:lvl7pPr>
            <a:lvl8pPr indent="0" lvl="7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>
                <a:solidFill>
                  <a:srgbClr val="000000"/>
                </a:solidFill>
              </a:defRPr>
            </a:lvl8pPr>
            <a:lvl9pPr indent="0" lvl="8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>
                <a:solidFill>
                  <a:srgbClr val="000000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_ONLY_1_2" showMasterSp="0">
  <p:cSld name="TITLE_ONLY_1_2">
    <p:spTree>
      <p:nvGrpSpPr>
        <p:cNvPr id="574" name="Shape 5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5" name="Google Shape;575;p46"/>
          <p:cNvSpPr txBox="1"/>
          <p:nvPr/>
        </p:nvSpPr>
        <p:spPr>
          <a:xfrm>
            <a:off x="777314" y="6477020"/>
            <a:ext cx="3728752" cy="281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675" lIns="45675" spcFirstLastPara="1" rIns="45675" wrap="square" tIns="4567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000"/>
              <a:buFont typeface="Poppins"/>
              <a:buNone/>
            </a:pPr>
            <a:r>
              <a:rPr b="0" i="0" lang="en-US" sz="1000" u="none" cap="none" strike="noStrike">
                <a:solidFill>
                  <a:schemeClr val="accent3"/>
                </a:solidFill>
                <a:latin typeface="Poppins"/>
                <a:ea typeface="Poppins"/>
                <a:cs typeface="Poppins"/>
                <a:sym typeface="Poppins"/>
              </a:rPr>
              <a:t>Confidential. Not allowed to copy without permission.</a:t>
            </a:r>
            <a:endParaRPr/>
          </a:p>
        </p:txBody>
      </p:sp>
      <p:sp>
        <p:nvSpPr>
          <p:cNvPr id="576" name="Google Shape;576;p46"/>
          <p:cNvSpPr txBox="1"/>
          <p:nvPr>
            <p:ph idx="1" type="body"/>
          </p:nvPr>
        </p:nvSpPr>
        <p:spPr>
          <a:xfrm>
            <a:off x="685800" y="3164100"/>
            <a:ext cx="5257800" cy="3012601"/>
          </a:xfrm>
          <a:prstGeom prst="rect">
            <a:avLst/>
          </a:prstGeom>
          <a:noFill/>
          <a:ln>
            <a:noFill/>
          </a:ln>
        </p:spPr>
        <p:txBody>
          <a:bodyPr anchorCtr="0" anchor="t" bIns="45675" lIns="45675" spcFirstLastPara="1" rIns="45675" wrap="square" tIns="45675">
            <a:normAutofit/>
          </a:bodyPr>
          <a:lstStyle>
            <a:lvl1pPr indent="-355600" lvl="0" marL="457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3"/>
              </a:buClr>
              <a:buSzPts val="2000"/>
              <a:buFont typeface="Poppins"/>
              <a:buChar char="•"/>
              <a:defRPr sz="2000">
                <a:solidFill>
                  <a:schemeClr val="accent3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indent="-355600" lvl="1" marL="9144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3"/>
              </a:buClr>
              <a:buSzPts val="2000"/>
              <a:buFont typeface="Poppins"/>
              <a:buChar char="•"/>
              <a:defRPr sz="2000">
                <a:solidFill>
                  <a:schemeClr val="accent3"/>
                </a:solidFill>
                <a:latin typeface="Poppins"/>
                <a:ea typeface="Poppins"/>
                <a:cs typeface="Poppins"/>
                <a:sym typeface="Poppins"/>
              </a:defRPr>
            </a:lvl2pPr>
            <a:lvl3pPr indent="-355600" lvl="2" marL="1371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3"/>
              </a:buClr>
              <a:buSzPts val="2000"/>
              <a:buFont typeface="Poppins"/>
              <a:buChar char="•"/>
              <a:defRPr sz="2000">
                <a:solidFill>
                  <a:schemeClr val="accent3"/>
                </a:solidFill>
                <a:latin typeface="Poppins"/>
                <a:ea typeface="Poppins"/>
                <a:cs typeface="Poppins"/>
                <a:sym typeface="Poppins"/>
              </a:defRPr>
            </a:lvl3pPr>
            <a:lvl4pPr indent="-355600" lvl="3" marL="18288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3"/>
              </a:buClr>
              <a:buSzPts val="2000"/>
              <a:buFont typeface="Poppins"/>
              <a:buChar char="•"/>
              <a:defRPr sz="2000">
                <a:solidFill>
                  <a:schemeClr val="accent3"/>
                </a:solidFill>
                <a:latin typeface="Poppins"/>
                <a:ea typeface="Poppins"/>
                <a:cs typeface="Poppins"/>
                <a:sym typeface="Poppins"/>
              </a:defRPr>
            </a:lvl4pPr>
            <a:lvl5pPr indent="-355600" lvl="4" marL="22860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3"/>
              </a:buClr>
              <a:buSzPts val="2000"/>
              <a:buFont typeface="Poppins"/>
              <a:buChar char="•"/>
              <a:defRPr sz="2000">
                <a:solidFill>
                  <a:schemeClr val="accent3"/>
                </a:solidFill>
                <a:latin typeface="Poppins"/>
                <a:ea typeface="Poppins"/>
                <a:cs typeface="Poppins"/>
                <a:sym typeface="Poppins"/>
              </a:defRPr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/>
        </p:txBody>
      </p:sp>
      <p:sp>
        <p:nvSpPr>
          <p:cNvPr id="577" name="Google Shape;577;p46"/>
          <p:cNvSpPr txBox="1"/>
          <p:nvPr>
            <p:ph idx="2" type="body"/>
          </p:nvPr>
        </p:nvSpPr>
        <p:spPr>
          <a:xfrm>
            <a:off x="6248400" y="3164100"/>
            <a:ext cx="5257800" cy="3012601"/>
          </a:xfrm>
          <a:prstGeom prst="rect">
            <a:avLst/>
          </a:prstGeom>
          <a:noFill/>
          <a:ln>
            <a:noFill/>
          </a:ln>
        </p:spPr>
        <p:txBody>
          <a:bodyPr anchorCtr="0" anchor="t" bIns="45675" lIns="45675" spcFirstLastPara="1" rIns="45675" wrap="square" tIns="45675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/>
        </p:txBody>
      </p:sp>
      <p:sp>
        <p:nvSpPr>
          <p:cNvPr id="578" name="Google Shape;578;p46"/>
          <p:cNvSpPr txBox="1"/>
          <p:nvPr>
            <p:ph type="title"/>
          </p:nvPr>
        </p:nvSpPr>
        <p:spPr>
          <a:xfrm>
            <a:off x="685800" y="1582300"/>
            <a:ext cx="5257800" cy="1445701"/>
          </a:xfrm>
          <a:prstGeom prst="rect">
            <a:avLst/>
          </a:prstGeom>
          <a:noFill/>
          <a:ln>
            <a:noFill/>
          </a:ln>
        </p:spPr>
        <p:txBody>
          <a:bodyPr anchorCtr="0" anchor="t" bIns="45675" lIns="45675" spcFirstLastPara="1" rIns="45675" wrap="square" tIns="4567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None/>
              <a:defRPr/>
            </a:lvl9pPr>
          </a:lstStyle>
          <a:p/>
        </p:txBody>
      </p:sp>
      <p:pic>
        <p:nvPicPr>
          <p:cNvPr descr="Google Shape;539;g121d529570e_0_761" id="579" name="Google Shape;579;p46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9414075" y="694055"/>
            <a:ext cx="2034491" cy="393335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580" name="Google Shape;580;p46"/>
          <p:cNvGrpSpPr/>
          <p:nvPr/>
        </p:nvGrpSpPr>
        <p:grpSpPr>
          <a:xfrm>
            <a:off x="685800" y="571498"/>
            <a:ext cx="815502" cy="672603"/>
            <a:chOff x="0" y="-1"/>
            <a:chExt cx="815501" cy="672601"/>
          </a:xfrm>
        </p:grpSpPr>
        <p:pic>
          <p:nvPicPr>
            <p:cNvPr descr="Google Shape;541;g121d529570e_0_761" id="581" name="Google Shape;581;p46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0" y="459474"/>
              <a:ext cx="208276" cy="21312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Google Shape;542;g121d529570e_0_761" id="582" name="Google Shape;582;p46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607225" y="208280"/>
              <a:ext cx="208276" cy="21312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Google Shape;543;g121d529570e_0_761" id="583" name="Google Shape;583;p46"/>
            <p:cNvPicPr preferRelativeResize="0"/>
            <p:nvPr/>
          </p:nvPicPr>
          <p:blipFill rotWithShape="1">
            <a:blip r:embed="rId5">
              <a:alphaModFix/>
            </a:blip>
            <a:srcRect b="0" l="0" r="0" t="0"/>
            <a:stretch/>
          </p:blipFill>
          <p:spPr>
            <a:xfrm>
              <a:off x="398950" y="-1"/>
              <a:ext cx="208276" cy="20827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Google Shape;544;g121d529570e_0_761" id="584" name="Google Shape;584;p46"/>
            <p:cNvPicPr preferRelativeResize="0"/>
            <p:nvPr/>
          </p:nvPicPr>
          <p:blipFill rotWithShape="1">
            <a:blip r:embed="rId5">
              <a:alphaModFix/>
            </a:blip>
            <a:srcRect b="0" l="0" r="0" t="0"/>
            <a:stretch/>
          </p:blipFill>
          <p:spPr>
            <a:xfrm>
              <a:off x="210825" y="-1"/>
              <a:ext cx="208276" cy="208276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descr="Google Shape;545;g121d529570e_0_761" id="585" name="Google Shape;585;p46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6878973" y="281117"/>
            <a:ext cx="2004185" cy="954722"/>
          </a:xfrm>
          <a:prstGeom prst="rect">
            <a:avLst/>
          </a:prstGeom>
          <a:noFill/>
          <a:ln>
            <a:noFill/>
          </a:ln>
        </p:spPr>
      </p:pic>
      <p:sp>
        <p:nvSpPr>
          <p:cNvPr id="586" name="Google Shape;586;p46"/>
          <p:cNvSpPr txBox="1"/>
          <p:nvPr>
            <p:ph idx="12" type="sldNum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spAutoFit/>
          </a:bodyPr>
          <a:lstStyle>
            <a:lvl1pPr indent="0" lvl="0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>
                <a:solidFill>
                  <a:srgbClr val="000000"/>
                </a:solidFill>
              </a:defRPr>
            </a:lvl1pPr>
            <a:lvl2pPr indent="0" lvl="1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>
                <a:solidFill>
                  <a:srgbClr val="000000"/>
                </a:solidFill>
              </a:defRPr>
            </a:lvl2pPr>
            <a:lvl3pPr indent="0" lvl="2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>
                <a:solidFill>
                  <a:srgbClr val="000000"/>
                </a:solidFill>
              </a:defRPr>
            </a:lvl3pPr>
            <a:lvl4pPr indent="0" lvl="3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>
                <a:solidFill>
                  <a:srgbClr val="000000"/>
                </a:solidFill>
              </a:defRPr>
            </a:lvl4pPr>
            <a:lvl5pPr indent="0" lvl="4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>
                <a:solidFill>
                  <a:srgbClr val="000000"/>
                </a:solidFill>
              </a:defRPr>
            </a:lvl5pPr>
            <a:lvl6pPr indent="0" lvl="5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>
                <a:solidFill>
                  <a:srgbClr val="000000"/>
                </a:solidFill>
              </a:defRPr>
            </a:lvl6pPr>
            <a:lvl7pPr indent="0" lvl="6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>
                <a:solidFill>
                  <a:srgbClr val="000000"/>
                </a:solidFill>
              </a:defRPr>
            </a:lvl7pPr>
            <a:lvl8pPr indent="0" lvl="7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>
                <a:solidFill>
                  <a:srgbClr val="000000"/>
                </a:solidFill>
              </a:defRPr>
            </a:lvl8pPr>
            <a:lvl9pPr indent="0" lvl="8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>
                <a:solidFill>
                  <a:srgbClr val="000000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_ONLY_1_1" showMasterSp="0">
  <p:cSld name="TITLE_ONLY_1_1">
    <p:spTree>
      <p:nvGrpSpPr>
        <p:cNvPr id="587" name="Shape 5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8" name="Google Shape;588;p47"/>
          <p:cNvSpPr txBox="1"/>
          <p:nvPr>
            <p:ph idx="12" type="sldNum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spAutoFit/>
          </a:bodyPr>
          <a:lstStyle>
            <a:lvl1pPr indent="0" lvl="0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>
                <a:solidFill>
                  <a:srgbClr val="000000"/>
                </a:solidFill>
              </a:defRPr>
            </a:lvl1pPr>
            <a:lvl2pPr indent="0" lvl="1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>
                <a:solidFill>
                  <a:srgbClr val="000000"/>
                </a:solidFill>
              </a:defRPr>
            </a:lvl2pPr>
            <a:lvl3pPr indent="0" lvl="2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>
                <a:solidFill>
                  <a:srgbClr val="000000"/>
                </a:solidFill>
              </a:defRPr>
            </a:lvl3pPr>
            <a:lvl4pPr indent="0" lvl="3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>
                <a:solidFill>
                  <a:srgbClr val="000000"/>
                </a:solidFill>
              </a:defRPr>
            </a:lvl4pPr>
            <a:lvl5pPr indent="0" lvl="4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>
                <a:solidFill>
                  <a:srgbClr val="000000"/>
                </a:solidFill>
              </a:defRPr>
            </a:lvl5pPr>
            <a:lvl6pPr indent="0" lvl="5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>
                <a:solidFill>
                  <a:srgbClr val="000000"/>
                </a:solidFill>
              </a:defRPr>
            </a:lvl6pPr>
            <a:lvl7pPr indent="0" lvl="6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>
                <a:solidFill>
                  <a:srgbClr val="000000"/>
                </a:solidFill>
              </a:defRPr>
            </a:lvl7pPr>
            <a:lvl8pPr indent="0" lvl="7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>
                <a:solidFill>
                  <a:srgbClr val="000000"/>
                </a:solidFill>
              </a:defRPr>
            </a:lvl8pPr>
            <a:lvl9pPr indent="0" lvl="8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>
                <a:solidFill>
                  <a:srgbClr val="000000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_OBJECTS_3_1" showMasterSp="0">
  <p:cSld name="TWO_OBJECTS_3_1">
    <p:spTree>
      <p:nvGrpSpPr>
        <p:cNvPr id="589" name="Shape 5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Google Shape;548;g121d529570e_0_790" id="590" name="Google Shape;590;p48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0"/>
            <a:ext cx="6117276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591" name="Google Shape;591;p48"/>
          <p:cNvSpPr txBox="1"/>
          <p:nvPr/>
        </p:nvSpPr>
        <p:spPr>
          <a:xfrm>
            <a:off x="777314" y="6477020"/>
            <a:ext cx="3728752" cy="281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675" lIns="45675" spcFirstLastPara="1" rIns="45675" wrap="square" tIns="4567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000"/>
              <a:buFont typeface="Poppins"/>
              <a:buNone/>
            </a:pPr>
            <a:r>
              <a:rPr b="0" i="0" lang="en-US" sz="1000" u="none" cap="none" strike="noStrike">
                <a:solidFill>
                  <a:schemeClr val="accent3"/>
                </a:solidFill>
                <a:latin typeface="Poppins"/>
                <a:ea typeface="Poppins"/>
                <a:cs typeface="Poppins"/>
                <a:sym typeface="Poppins"/>
              </a:rPr>
              <a:t>Confidential. Not allowed to copy without permission.</a:t>
            </a:r>
            <a:endParaRPr/>
          </a:p>
        </p:txBody>
      </p:sp>
      <p:sp>
        <p:nvSpPr>
          <p:cNvPr id="592" name="Google Shape;592;p48"/>
          <p:cNvSpPr txBox="1"/>
          <p:nvPr>
            <p:ph type="title"/>
          </p:nvPr>
        </p:nvSpPr>
        <p:spPr>
          <a:xfrm>
            <a:off x="685800" y="1582300"/>
            <a:ext cx="5257800" cy="1445701"/>
          </a:xfrm>
          <a:prstGeom prst="rect">
            <a:avLst/>
          </a:prstGeom>
          <a:noFill/>
          <a:ln>
            <a:noFill/>
          </a:ln>
        </p:spPr>
        <p:txBody>
          <a:bodyPr anchorCtr="0" anchor="t" bIns="45675" lIns="45675" spcFirstLastPara="1" rIns="45675" wrap="square" tIns="4567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None/>
              <a:defRPr/>
            </a:lvl9pPr>
          </a:lstStyle>
          <a:p/>
        </p:txBody>
      </p:sp>
      <p:sp>
        <p:nvSpPr>
          <p:cNvPr id="593" name="Google Shape;593;p48"/>
          <p:cNvSpPr txBox="1"/>
          <p:nvPr>
            <p:ph idx="1" type="body"/>
          </p:nvPr>
        </p:nvSpPr>
        <p:spPr>
          <a:xfrm>
            <a:off x="685800" y="3164100"/>
            <a:ext cx="5257800" cy="3012601"/>
          </a:xfrm>
          <a:prstGeom prst="rect">
            <a:avLst/>
          </a:prstGeom>
          <a:noFill/>
          <a:ln>
            <a:noFill/>
          </a:ln>
        </p:spPr>
        <p:txBody>
          <a:bodyPr anchorCtr="0" anchor="t" bIns="45675" lIns="45675" spcFirstLastPara="1" rIns="45675" wrap="square" tIns="45675">
            <a:normAutofit/>
          </a:bodyPr>
          <a:lstStyle>
            <a:lvl1pPr indent="-355600" lvl="0" marL="457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3"/>
              </a:buClr>
              <a:buSzPts val="2000"/>
              <a:buFont typeface="Poppins"/>
              <a:buChar char="•"/>
              <a:defRPr sz="2000">
                <a:solidFill>
                  <a:schemeClr val="accent3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indent="-355600" lvl="1" marL="9144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3"/>
              </a:buClr>
              <a:buSzPts val="2000"/>
              <a:buFont typeface="Poppins"/>
              <a:buChar char="•"/>
              <a:defRPr sz="2000">
                <a:solidFill>
                  <a:schemeClr val="accent3"/>
                </a:solidFill>
                <a:latin typeface="Poppins"/>
                <a:ea typeface="Poppins"/>
                <a:cs typeface="Poppins"/>
                <a:sym typeface="Poppins"/>
              </a:defRPr>
            </a:lvl2pPr>
            <a:lvl3pPr indent="-355600" lvl="2" marL="1371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3"/>
              </a:buClr>
              <a:buSzPts val="2000"/>
              <a:buFont typeface="Poppins"/>
              <a:buChar char="•"/>
              <a:defRPr sz="2000">
                <a:solidFill>
                  <a:schemeClr val="accent3"/>
                </a:solidFill>
                <a:latin typeface="Poppins"/>
                <a:ea typeface="Poppins"/>
                <a:cs typeface="Poppins"/>
                <a:sym typeface="Poppins"/>
              </a:defRPr>
            </a:lvl3pPr>
            <a:lvl4pPr indent="-355600" lvl="3" marL="18288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3"/>
              </a:buClr>
              <a:buSzPts val="2000"/>
              <a:buFont typeface="Poppins"/>
              <a:buChar char="•"/>
              <a:defRPr sz="2000">
                <a:solidFill>
                  <a:schemeClr val="accent3"/>
                </a:solidFill>
                <a:latin typeface="Poppins"/>
                <a:ea typeface="Poppins"/>
                <a:cs typeface="Poppins"/>
                <a:sym typeface="Poppins"/>
              </a:defRPr>
            </a:lvl4pPr>
            <a:lvl5pPr indent="-355600" lvl="4" marL="22860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3"/>
              </a:buClr>
              <a:buSzPts val="2000"/>
              <a:buFont typeface="Poppins"/>
              <a:buChar char="•"/>
              <a:defRPr sz="2000">
                <a:solidFill>
                  <a:schemeClr val="accent3"/>
                </a:solidFill>
                <a:latin typeface="Poppins"/>
                <a:ea typeface="Poppins"/>
                <a:cs typeface="Poppins"/>
                <a:sym typeface="Poppins"/>
              </a:defRPr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/>
        </p:txBody>
      </p:sp>
      <p:sp>
        <p:nvSpPr>
          <p:cNvPr id="594" name="Google Shape;594;p48"/>
          <p:cNvSpPr txBox="1"/>
          <p:nvPr>
            <p:ph idx="2" type="body"/>
          </p:nvPr>
        </p:nvSpPr>
        <p:spPr>
          <a:xfrm>
            <a:off x="6248400" y="3164100"/>
            <a:ext cx="5257800" cy="3012601"/>
          </a:xfrm>
          <a:prstGeom prst="rect">
            <a:avLst/>
          </a:prstGeom>
          <a:noFill/>
          <a:ln>
            <a:noFill/>
          </a:ln>
        </p:spPr>
        <p:txBody>
          <a:bodyPr anchorCtr="0" anchor="t" bIns="45675" lIns="45675" spcFirstLastPara="1" rIns="45675" wrap="square" tIns="45675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/>
        </p:txBody>
      </p:sp>
      <p:pic>
        <p:nvPicPr>
          <p:cNvPr descr="Google Shape;553;g121d529570e_0_790" id="595" name="Google Shape;595;p4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9414075" y="694055"/>
            <a:ext cx="2034491" cy="393335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596" name="Google Shape;596;p48"/>
          <p:cNvGrpSpPr/>
          <p:nvPr/>
        </p:nvGrpSpPr>
        <p:grpSpPr>
          <a:xfrm>
            <a:off x="685800" y="571498"/>
            <a:ext cx="815502" cy="672603"/>
            <a:chOff x="0" y="-1"/>
            <a:chExt cx="815501" cy="672601"/>
          </a:xfrm>
        </p:grpSpPr>
        <p:pic>
          <p:nvPicPr>
            <p:cNvPr descr="Google Shape;555;g121d529570e_0_790" id="597" name="Google Shape;597;p48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0" y="459474"/>
              <a:ext cx="208276" cy="21312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Google Shape;556;g121d529570e_0_790" id="598" name="Google Shape;598;p48"/>
            <p:cNvPicPr preferRelativeResize="0"/>
            <p:nvPr/>
          </p:nvPicPr>
          <p:blipFill rotWithShape="1">
            <a:blip r:embed="rId5">
              <a:alphaModFix/>
            </a:blip>
            <a:srcRect b="0" l="0" r="0" t="0"/>
            <a:stretch/>
          </p:blipFill>
          <p:spPr>
            <a:xfrm>
              <a:off x="607225" y="208280"/>
              <a:ext cx="208276" cy="21312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Google Shape;557;g121d529570e_0_790" id="599" name="Google Shape;599;p48"/>
            <p:cNvPicPr preferRelativeResize="0"/>
            <p:nvPr/>
          </p:nvPicPr>
          <p:blipFill rotWithShape="1">
            <a:blip r:embed="rId6">
              <a:alphaModFix/>
            </a:blip>
            <a:srcRect b="0" l="0" r="0" t="0"/>
            <a:stretch/>
          </p:blipFill>
          <p:spPr>
            <a:xfrm>
              <a:off x="398950" y="-1"/>
              <a:ext cx="208276" cy="20827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Google Shape;558;g121d529570e_0_790" id="600" name="Google Shape;600;p48"/>
            <p:cNvPicPr preferRelativeResize="0"/>
            <p:nvPr/>
          </p:nvPicPr>
          <p:blipFill rotWithShape="1">
            <a:blip r:embed="rId6">
              <a:alphaModFix/>
            </a:blip>
            <a:srcRect b="0" l="0" r="0" t="0"/>
            <a:stretch/>
          </p:blipFill>
          <p:spPr>
            <a:xfrm>
              <a:off x="210825" y="-1"/>
              <a:ext cx="208276" cy="208276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descr="Google Shape;559;g121d529570e_0_790" id="601" name="Google Shape;601;p48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6878973" y="281117"/>
            <a:ext cx="2004185" cy="954722"/>
          </a:xfrm>
          <a:prstGeom prst="rect">
            <a:avLst/>
          </a:prstGeom>
          <a:noFill/>
          <a:ln>
            <a:noFill/>
          </a:ln>
        </p:spPr>
      </p:pic>
      <p:sp>
        <p:nvSpPr>
          <p:cNvPr id="602" name="Google Shape;602;p48"/>
          <p:cNvSpPr txBox="1"/>
          <p:nvPr>
            <p:ph idx="12" type="sldNum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spAutoFit/>
          </a:bodyPr>
          <a:lstStyle>
            <a:lvl1pPr indent="0" lvl="0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>
                <a:solidFill>
                  <a:srgbClr val="000000"/>
                </a:solidFill>
              </a:defRPr>
            </a:lvl1pPr>
            <a:lvl2pPr indent="0" lvl="1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>
                <a:solidFill>
                  <a:srgbClr val="000000"/>
                </a:solidFill>
              </a:defRPr>
            </a:lvl2pPr>
            <a:lvl3pPr indent="0" lvl="2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>
                <a:solidFill>
                  <a:srgbClr val="000000"/>
                </a:solidFill>
              </a:defRPr>
            </a:lvl3pPr>
            <a:lvl4pPr indent="0" lvl="3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>
                <a:solidFill>
                  <a:srgbClr val="000000"/>
                </a:solidFill>
              </a:defRPr>
            </a:lvl4pPr>
            <a:lvl5pPr indent="0" lvl="4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>
                <a:solidFill>
                  <a:srgbClr val="000000"/>
                </a:solidFill>
              </a:defRPr>
            </a:lvl5pPr>
            <a:lvl6pPr indent="0" lvl="5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>
                <a:solidFill>
                  <a:srgbClr val="000000"/>
                </a:solidFill>
              </a:defRPr>
            </a:lvl6pPr>
            <a:lvl7pPr indent="0" lvl="6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>
                <a:solidFill>
                  <a:srgbClr val="000000"/>
                </a:solidFill>
              </a:defRPr>
            </a:lvl7pPr>
            <a:lvl8pPr indent="0" lvl="7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>
                <a:solidFill>
                  <a:srgbClr val="000000"/>
                </a:solidFill>
              </a:defRPr>
            </a:lvl8pPr>
            <a:lvl9pPr indent="0" lvl="8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>
                <a:solidFill>
                  <a:srgbClr val="000000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_OBJECTS_3_1_1" showMasterSp="0">
  <p:cSld name="TWO_OBJECTS_3_1_1">
    <p:spTree>
      <p:nvGrpSpPr>
        <p:cNvPr id="603" name="Shape 6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" name="Google Shape;604;p49"/>
          <p:cNvSpPr/>
          <p:nvPr>
            <p:ph idx="2" type="pic"/>
          </p:nvPr>
        </p:nvSpPr>
        <p:spPr>
          <a:xfrm>
            <a:off x="0" y="-5401"/>
            <a:ext cx="6096000" cy="6868802"/>
          </a:xfrm>
          <a:prstGeom prst="rect">
            <a:avLst/>
          </a:prstGeom>
          <a:noFill/>
          <a:ln>
            <a:noFill/>
          </a:ln>
        </p:spPr>
      </p:sp>
      <p:sp>
        <p:nvSpPr>
          <p:cNvPr id="605" name="Google Shape;605;p49"/>
          <p:cNvSpPr txBox="1"/>
          <p:nvPr/>
        </p:nvSpPr>
        <p:spPr>
          <a:xfrm>
            <a:off x="777314" y="6477020"/>
            <a:ext cx="3728752" cy="281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675" lIns="45675" spcFirstLastPara="1" rIns="45675" wrap="square" tIns="4567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000"/>
              <a:buFont typeface="Poppins"/>
              <a:buNone/>
            </a:pPr>
            <a:r>
              <a:rPr b="0" i="0" lang="en-US" sz="1000" u="none" cap="none" strike="noStrike">
                <a:solidFill>
                  <a:schemeClr val="accent3"/>
                </a:solidFill>
                <a:latin typeface="Poppins"/>
                <a:ea typeface="Poppins"/>
                <a:cs typeface="Poppins"/>
                <a:sym typeface="Poppins"/>
              </a:rPr>
              <a:t>Confidential. Not allowed to copy without permission.</a:t>
            </a:r>
            <a:endParaRPr/>
          </a:p>
        </p:txBody>
      </p:sp>
      <p:sp>
        <p:nvSpPr>
          <p:cNvPr id="606" name="Google Shape;606;p49"/>
          <p:cNvSpPr txBox="1"/>
          <p:nvPr>
            <p:ph type="title"/>
          </p:nvPr>
        </p:nvSpPr>
        <p:spPr>
          <a:xfrm>
            <a:off x="685800" y="1582300"/>
            <a:ext cx="5257800" cy="1445701"/>
          </a:xfrm>
          <a:prstGeom prst="rect">
            <a:avLst/>
          </a:prstGeom>
          <a:noFill/>
          <a:ln>
            <a:noFill/>
          </a:ln>
        </p:spPr>
        <p:txBody>
          <a:bodyPr anchorCtr="0" anchor="t" bIns="45675" lIns="45675" spcFirstLastPara="1" rIns="45675" wrap="square" tIns="4567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None/>
              <a:defRPr/>
            </a:lvl9pPr>
          </a:lstStyle>
          <a:p/>
        </p:txBody>
      </p:sp>
      <p:sp>
        <p:nvSpPr>
          <p:cNvPr id="607" name="Google Shape;607;p49"/>
          <p:cNvSpPr txBox="1"/>
          <p:nvPr>
            <p:ph idx="1" type="body"/>
          </p:nvPr>
        </p:nvSpPr>
        <p:spPr>
          <a:xfrm>
            <a:off x="6248400" y="3164100"/>
            <a:ext cx="5257800" cy="3012601"/>
          </a:xfrm>
          <a:prstGeom prst="rect">
            <a:avLst/>
          </a:prstGeom>
          <a:noFill/>
          <a:ln>
            <a:noFill/>
          </a:ln>
        </p:spPr>
        <p:txBody>
          <a:bodyPr anchorCtr="0" anchor="t" bIns="45675" lIns="45675" spcFirstLastPara="1" rIns="45675" wrap="square" tIns="45675">
            <a:normAutofit/>
          </a:bodyPr>
          <a:lstStyle>
            <a:lvl1pPr indent="-355600" lvl="0" marL="457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3"/>
              </a:buClr>
              <a:buSzPts val="2000"/>
              <a:buFont typeface="Poppins"/>
              <a:buChar char="•"/>
              <a:defRPr sz="2000">
                <a:solidFill>
                  <a:schemeClr val="accent3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indent="-355600" lvl="1" marL="9144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3"/>
              </a:buClr>
              <a:buSzPts val="2000"/>
              <a:buFont typeface="Poppins"/>
              <a:buChar char="•"/>
              <a:defRPr sz="2000">
                <a:solidFill>
                  <a:schemeClr val="accent3"/>
                </a:solidFill>
                <a:latin typeface="Poppins"/>
                <a:ea typeface="Poppins"/>
                <a:cs typeface="Poppins"/>
                <a:sym typeface="Poppins"/>
              </a:defRPr>
            </a:lvl2pPr>
            <a:lvl3pPr indent="-355600" lvl="2" marL="1371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3"/>
              </a:buClr>
              <a:buSzPts val="2000"/>
              <a:buFont typeface="Poppins"/>
              <a:buChar char="•"/>
              <a:defRPr sz="2000">
                <a:solidFill>
                  <a:schemeClr val="accent3"/>
                </a:solidFill>
                <a:latin typeface="Poppins"/>
                <a:ea typeface="Poppins"/>
                <a:cs typeface="Poppins"/>
                <a:sym typeface="Poppins"/>
              </a:defRPr>
            </a:lvl3pPr>
            <a:lvl4pPr indent="-355600" lvl="3" marL="18288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3"/>
              </a:buClr>
              <a:buSzPts val="2000"/>
              <a:buFont typeface="Poppins"/>
              <a:buChar char="•"/>
              <a:defRPr sz="2000">
                <a:solidFill>
                  <a:schemeClr val="accent3"/>
                </a:solidFill>
                <a:latin typeface="Poppins"/>
                <a:ea typeface="Poppins"/>
                <a:cs typeface="Poppins"/>
                <a:sym typeface="Poppins"/>
              </a:defRPr>
            </a:lvl4pPr>
            <a:lvl5pPr indent="-355600" lvl="4" marL="22860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3"/>
              </a:buClr>
              <a:buSzPts val="2000"/>
              <a:buFont typeface="Poppins"/>
              <a:buChar char="•"/>
              <a:defRPr sz="2000">
                <a:solidFill>
                  <a:schemeClr val="accent3"/>
                </a:solidFill>
                <a:latin typeface="Poppins"/>
                <a:ea typeface="Poppins"/>
                <a:cs typeface="Poppins"/>
                <a:sym typeface="Poppins"/>
              </a:defRPr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/>
        </p:txBody>
      </p:sp>
      <p:pic>
        <p:nvPicPr>
          <p:cNvPr descr="Google Shape;565;g121d529570e_0_812" id="608" name="Google Shape;608;p49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9414075" y="694055"/>
            <a:ext cx="2034491" cy="393335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609" name="Google Shape;609;p49"/>
          <p:cNvGrpSpPr/>
          <p:nvPr/>
        </p:nvGrpSpPr>
        <p:grpSpPr>
          <a:xfrm>
            <a:off x="685800" y="571498"/>
            <a:ext cx="815502" cy="672603"/>
            <a:chOff x="0" y="-1"/>
            <a:chExt cx="815501" cy="672601"/>
          </a:xfrm>
        </p:grpSpPr>
        <p:pic>
          <p:nvPicPr>
            <p:cNvPr descr="Google Shape;567;g121d529570e_0_812" id="610" name="Google Shape;610;p49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0" y="459474"/>
              <a:ext cx="208276" cy="21312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Google Shape;568;g121d529570e_0_812" id="611" name="Google Shape;611;p49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607225" y="208280"/>
              <a:ext cx="208276" cy="21312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Google Shape;569;g121d529570e_0_812" id="612" name="Google Shape;612;p49"/>
            <p:cNvPicPr preferRelativeResize="0"/>
            <p:nvPr/>
          </p:nvPicPr>
          <p:blipFill rotWithShape="1">
            <a:blip r:embed="rId5">
              <a:alphaModFix/>
            </a:blip>
            <a:srcRect b="0" l="0" r="0" t="0"/>
            <a:stretch/>
          </p:blipFill>
          <p:spPr>
            <a:xfrm>
              <a:off x="398950" y="-1"/>
              <a:ext cx="208276" cy="20827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Google Shape;570;g121d529570e_0_812" id="613" name="Google Shape;613;p49"/>
            <p:cNvPicPr preferRelativeResize="0"/>
            <p:nvPr/>
          </p:nvPicPr>
          <p:blipFill rotWithShape="1">
            <a:blip r:embed="rId5">
              <a:alphaModFix/>
            </a:blip>
            <a:srcRect b="0" l="0" r="0" t="0"/>
            <a:stretch/>
          </p:blipFill>
          <p:spPr>
            <a:xfrm>
              <a:off x="210825" y="-1"/>
              <a:ext cx="208276" cy="208276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descr="Google Shape;571;g121d529570e_0_812" id="614" name="Google Shape;614;p49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6878973" y="281117"/>
            <a:ext cx="2004185" cy="954722"/>
          </a:xfrm>
          <a:prstGeom prst="rect">
            <a:avLst/>
          </a:prstGeom>
          <a:noFill/>
          <a:ln>
            <a:noFill/>
          </a:ln>
        </p:spPr>
      </p:pic>
      <p:sp>
        <p:nvSpPr>
          <p:cNvPr id="615" name="Google Shape;615;p49"/>
          <p:cNvSpPr txBox="1"/>
          <p:nvPr>
            <p:ph idx="12" type="sldNum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spAutoFit/>
          </a:bodyPr>
          <a:lstStyle>
            <a:lvl1pPr indent="0" lvl="0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>
                <a:solidFill>
                  <a:srgbClr val="000000"/>
                </a:solidFill>
              </a:defRPr>
            </a:lvl1pPr>
            <a:lvl2pPr indent="0" lvl="1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>
                <a:solidFill>
                  <a:srgbClr val="000000"/>
                </a:solidFill>
              </a:defRPr>
            </a:lvl2pPr>
            <a:lvl3pPr indent="0" lvl="2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>
                <a:solidFill>
                  <a:srgbClr val="000000"/>
                </a:solidFill>
              </a:defRPr>
            </a:lvl3pPr>
            <a:lvl4pPr indent="0" lvl="3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>
                <a:solidFill>
                  <a:srgbClr val="000000"/>
                </a:solidFill>
              </a:defRPr>
            </a:lvl4pPr>
            <a:lvl5pPr indent="0" lvl="4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>
                <a:solidFill>
                  <a:srgbClr val="000000"/>
                </a:solidFill>
              </a:defRPr>
            </a:lvl5pPr>
            <a:lvl6pPr indent="0" lvl="5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>
                <a:solidFill>
                  <a:srgbClr val="000000"/>
                </a:solidFill>
              </a:defRPr>
            </a:lvl6pPr>
            <a:lvl7pPr indent="0" lvl="6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>
                <a:solidFill>
                  <a:srgbClr val="000000"/>
                </a:solidFill>
              </a:defRPr>
            </a:lvl7pPr>
            <a:lvl8pPr indent="0" lvl="7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>
                <a:solidFill>
                  <a:srgbClr val="000000"/>
                </a:solidFill>
              </a:defRPr>
            </a:lvl8pPr>
            <a:lvl9pPr indent="0" lvl="8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>
                <a:solidFill>
                  <a:srgbClr val="000000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_OBJECTS_3_1_1_1" showMasterSp="0">
  <p:cSld name="TWO_OBJECTS_3_1_1_1">
    <p:spTree>
      <p:nvGrpSpPr>
        <p:cNvPr id="616" name="Shape 6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7" name="Google Shape;617;p50"/>
          <p:cNvSpPr/>
          <p:nvPr>
            <p:ph idx="2" type="pic"/>
          </p:nvPr>
        </p:nvSpPr>
        <p:spPr>
          <a:xfrm>
            <a:off x="6096000" y="-5401"/>
            <a:ext cx="6096000" cy="6868802"/>
          </a:xfrm>
          <a:prstGeom prst="rect">
            <a:avLst/>
          </a:prstGeom>
          <a:noFill/>
          <a:ln>
            <a:noFill/>
          </a:ln>
        </p:spPr>
      </p:sp>
      <p:sp>
        <p:nvSpPr>
          <p:cNvPr id="618" name="Google Shape;618;p50"/>
          <p:cNvSpPr txBox="1"/>
          <p:nvPr/>
        </p:nvSpPr>
        <p:spPr>
          <a:xfrm>
            <a:off x="777314" y="6477020"/>
            <a:ext cx="3728752" cy="281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675" lIns="45675" spcFirstLastPara="1" rIns="45675" wrap="square" tIns="4567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000"/>
              <a:buFont typeface="Poppins"/>
              <a:buNone/>
            </a:pPr>
            <a:r>
              <a:rPr b="0" i="0" lang="en-US" sz="1000" u="none" cap="none" strike="noStrike">
                <a:solidFill>
                  <a:schemeClr val="accent3"/>
                </a:solidFill>
                <a:latin typeface="Poppins"/>
                <a:ea typeface="Poppins"/>
                <a:cs typeface="Poppins"/>
                <a:sym typeface="Poppins"/>
              </a:rPr>
              <a:t>Confidential. Not allowed to copy without permission.</a:t>
            </a:r>
            <a:endParaRPr/>
          </a:p>
        </p:txBody>
      </p:sp>
      <p:sp>
        <p:nvSpPr>
          <p:cNvPr id="619" name="Google Shape;619;p50"/>
          <p:cNvSpPr txBox="1"/>
          <p:nvPr>
            <p:ph type="title"/>
          </p:nvPr>
        </p:nvSpPr>
        <p:spPr>
          <a:xfrm>
            <a:off x="685800" y="1582300"/>
            <a:ext cx="5257800" cy="1445701"/>
          </a:xfrm>
          <a:prstGeom prst="rect">
            <a:avLst/>
          </a:prstGeom>
          <a:noFill/>
          <a:ln>
            <a:noFill/>
          </a:ln>
        </p:spPr>
        <p:txBody>
          <a:bodyPr anchorCtr="0" anchor="t" bIns="45675" lIns="45675" spcFirstLastPara="1" rIns="45675" wrap="square" tIns="4567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None/>
              <a:defRPr/>
            </a:lvl9pPr>
          </a:lstStyle>
          <a:p/>
        </p:txBody>
      </p:sp>
      <p:sp>
        <p:nvSpPr>
          <p:cNvPr id="620" name="Google Shape;620;p50"/>
          <p:cNvSpPr txBox="1"/>
          <p:nvPr>
            <p:ph idx="1" type="body"/>
          </p:nvPr>
        </p:nvSpPr>
        <p:spPr>
          <a:xfrm>
            <a:off x="685800" y="3164100"/>
            <a:ext cx="5257800" cy="3012601"/>
          </a:xfrm>
          <a:prstGeom prst="rect">
            <a:avLst/>
          </a:prstGeom>
          <a:noFill/>
          <a:ln>
            <a:noFill/>
          </a:ln>
        </p:spPr>
        <p:txBody>
          <a:bodyPr anchorCtr="0" anchor="t" bIns="45675" lIns="45675" spcFirstLastPara="1" rIns="45675" wrap="square" tIns="45675">
            <a:normAutofit/>
          </a:bodyPr>
          <a:lstStyle>
            <a:lvl1pPr indent="-355600" lvl="0" marL="457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3"/>
              </a:buClr>
              <a:buSzPts val="2000"/>
              <a:buFont typeface="Poppins"/>
              <a:buChar char="•"/>
              <a:defRPr sz="2000">
                <a:solidFill>
                  <a:schemeClr val="accent3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indent="-355600" lvl="1" marL="9144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3"/>
              </a:buClr>
              <a:buSzPts val="2000"/>
              <a:buFont typeface="Poppins"/>
              <a:buChar char="•"/>
              <a:defRPr sz="2000">
                <a:solidFill>
                  <a:schemeClr val="accent3"/>
                </a:solidFill>
                <a:latin typeface="Poppins"/>
                <a:ea typeface="Poppins"/>
                <a:cs typeface="Poppins"/>
                <a:sym typeface="Poppins"/>
              </a:defRPr>
            </a:lvl2pPr>
            <a:lvl3pPr indent="-355600" lvl="2" marL="1371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3"/>
              </a:buClr>
              <a:buSzPts val="2000"/>
              <a:buFont typeface="Poppins"/>
              <a:buChar char="•"/>
              <a:defRPr sz="2000">
                <a:solidFill>
                  <a:schemeClr val="accent3"/>
                </a:solidFill>
                <a:latin typeface="Poppins"/>
                <a:ea typeface="Poppins"/>
                <a:cs typeface="Poppins"/>
                <a:sym typeface="Poppins"/>
              </a:defRPr>
            </a:lvl3pPr>
            <a:lvl4pPr indent="-355600" lvl="3" marL="18288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3"/>
              </a:buClr>
              <a:buSzPts val="2000"/>
              <a:buFont typeface="Poppins"/>
              <a:buChar char="•"/>
              <a:defRPr sz="2000">
                <a:solidFill>
                  <a:schemeClr val="accent3"/>
                </a:solidFill>
                <a:latin typeface="Poppins"/>
                <a:ea typeface="Poppins"/>
                <a:cs typeface="Poppins"/>
                <a:sym typeface="Poppins"/>
              </a:defRPr>
            </a:lvl4pPr>
            <a:lvl5pPr indent="-355600" lvl="4" marL="22860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3"/>
              </a:buClr>
              <a:buSzPts val="2000"/>
              <a:buFont typeface="Poppins"/>
              <a:buChar char="•"/>
              <a:defRPr sz="2000">
                <a:solidFill>
                  <a:schemeClr val="accent3"/>
                </a:solidFill>
                <a:latin typeface="Poppins"/>
                <a:ea typeface="Poppins"/>
                <a:cs typeface="Poppins"/>
                <a:sym typeface="Poppins"/>
              </a:defRPr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/>
        </p:txBody>
      </p:sp>
      <p:pic>
        <p:nvPicPr>
          <p:cNvPr descr="Google Shape;577;g121d529570e_0_834" id="621" name="Google Shape;621;p50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9414075" y="694055"/>
            <a:ext cx="2034491" cy="393335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622" name="Google Shape;622;p50"/>
          <p:cNvGrpSpPr/>
          <p:nvPr/>
        </p:nvGrpSpPr>
        <p:grpSpPr>
          <a:xfrm>
            <a:off x="685800" y="571498"/>
            <a:ext cx="815502" cy="672603"/>
            <a:chOff x="0" y="-1"/>
            <a:chExt cx="815501" cy="672601"/>
          </a:xfrm>
        </p:grpSpPr>
        <p:pic>
          <p:nvPicPr>
            <p:cNvPr descr="Google Shape;579;g121d529570e_0_834" id="623" name="Google Shape;623;p50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0" y="459474"/>
              <a:ext cx="208276" cy="21312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Google Shape;580;g121d529570e_0_834" id="624" name="Google Shape;624;p50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607225" y="208280"/>
              <a:ext cx="208276" cy="21312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Google Shape;581;g121d529570e_0_834" id="625" name="Google Shape;625;p50"/>
            <p:cNvPicPr preferRelativeResize="0"/>
            <p:nvPr/>
          </p:nvPicPr>
          <p:blipFill rotWithShape="1">
            <a:blip r:embed="rId5">
              <a:alphaModFix/>
            </a:blip>
            <a:srcRect b="0" l="0" r="0" t="0"/>
            <a:stretch/>
          </p:blipFill>
          <p:spPr>
            <a:xfrm>
              <a:off x="398950" y="-1"/>
              <a:ext cx="208276" cy="20827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Google Shape;582;g121d529570e_0_834" id="626" name="Google Shape;626;p50"/>
            <p:cNvPicPr preferRelativeResize="0"/>
            <p:nvPr/>
          </p:nvPicPr>
          <p:blipFill rotWithShape="1">
            <a:blip r:embed="rId5">
              <a:alphaModFix/>
            </a:blip>
            <a:srcRect b="0" l="0" r="0" t="0"/>
            <a:stretch/>
          </p:blipFill>
          <p:spPr>
            <a:xfrm>
              <a:off x="210825" y="-1"/>
              <a:ext cx="208276" cy="208276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descr="Google Shape;583;g121d529570e_0_834" id="627" name="Google Shape;627;p50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6878973" y="281117"/>
            <a:ext cx="2004185" cy="954722"/>
          </a:xfrm>
          <a:prstGeom prst="rect">
            <a:avLst/>
          </a:prstGeom>
          <a:noFill/>
          <a:ln>
            <a:noFill/>
          </a:ln>
        </p:spPr>
      </p:pic>
      <p:sp>
        <p:nvSpPr>
          <p:cNvPr id="628" name="Google Shape;628;p50"/>
          <p:cNvSpPr txBox="1"/>
          <p:nvPr>
            <p:ph idx="12" type="sldNum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spAutoFit/>
          </a:bodyPr>
          <a:lstStyle>
            <a:lvl1pPr indent="0" lvl="0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>
                <a:solidFill>
                  <a:srgbClr val="000000"/>
                </a:solidFill>
              </a:defRPr>
            </a:lvl1pPr>
            <a:lvl2pPr indent="0" lvl="1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>
                <a:solidFill>
                  <a:srgbClr val="000000"/>
                </a:solidFill>
              </a:defRPr>
            </a:lvl2pPr>
            <a:lvl3pPr indent="0" lvl="2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>
                <a:solidFill>
                  <a:srgbClr val="000000"/>
                </a:solidFill>
              </a:defRPr>
            </a:lvl3pPr>
            <a:lvl4pPr indent="0" lvl="3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>
                <a:solidFill>
                  <a:srgbClr val="000000"/>
                </a:solidFill>
              </a:defRPr>
            </a:lvl4pPr>
            <a:lvl5pPr indent="0" lvl="4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>
                <a:solidFill>
                  <a:srgbClr val="000000"/>
                </a:solidFill>
              </a:defRPr>
            </a:lvl5pPr>
            <a:lvl6pPr indent="0" lvl="5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>
                <a:solidFill>
                  <a:srgbClr val="000000"/>
                </a:solidFill>
              </a:defRPr>
            </a:lvl6pPr>
            <a:lvl7pPr indent="0" lvl="6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>
                <a:solidFill>
                  <a:srgbClr val="000000"/>
                </a:solidFill>
              </a:defRPr>
            </a:lvl7pPr>
            <a:lvl8pPr indent="0" lvl="7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>
                <a:solidFill>
                  <a:srgbClr val="000000"/>
                </a:solidFill>
              </a:defRPr>
            </a:lvl8pPr>
            <a:lvl9pPr indent="0" lvl="8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>
                <a:solidFill>
                  <a:srgbClr val="000000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_OBJECTS_3_1_1_1_1" showMasterSp="0">
  <p:cSld name="TWO_OBJECTS_3_1_1_1_1">
    <p:spTree>
      <p:nvGrpSpPr>
        <p:cNvPr id="629" name="Shape 6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0" name="Google Shape;630;p51"/>
          <p:cNvSpPr/>
          <p:nvPr>
            <p:ph idx="2" type="pic"/>
          </p:nvPr>
        </p:nvSpPr>
        <p:spPr>
          <a:xfrm>
            <a:off x="6096000" y="-5401"/>
            <a:ext cx="6096000" cy="6868802"/>
          </a:xfrm>
          <a:prstGeom prst="rect">
            <a:avLst/>
          </a:prstGeom>
          <a:noFill/>
          <a:ln>
            <a:noFill/>
          </a:ln>
        </p:spPr>
      </p:sp>
      <p:sp>
        <p:nvSpPr>
          <p:cNvPr id="631" name="Google Shape;631;p51"/>
          <p:cNvSpPr/>
          <p:nvPr>
            <p:ph idx="3" type="pic"/>
          </p:nvPr>
        </p:nvSpPr>
        <p:spPr>
          <a:xfrm>
            <a:off x="0" y="-5401"/>
            <a:ext cx="6096000" cy="6868802"/>
          </a:xfrm>
          <a:prstGeom prst="rect">
            <a:avLst/>
          </a:prstGeom>
          <a:noFill/>
          <a:ln>
            <a:noFill/>
          </a:ln>
        </p:spPr>
      </p:sp>
      <p:sp>
        <p:nvSpPr>
          <p:cNvPr id="632" name="Google Shape;632;p51"/>
          <p:cNvSpPr txBox="1"/>
          <p:nvPr/>
        </p:nvSpPr>
        <p:spPr>
          <a:xfrm>
            <a:off x="777314" y="6477020"/>
            <a:ext cx="3728752" cy="281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675" lIns="45675" spcFirstLastPara="1" rIns="45675" wrap="square" tIns="4567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000"/>
              <a:buFont typeface="Poppins"/>
              <a:buNone/>
            </a:pPr>
            <a:r>
              <a:rPr b="0" i="0" lang="en-US" sz="1000" u="none" cap="none" strike="noStrike">
                <a:solidFill>
                  <a:schemeClr val="accent3"/>
                </a:solidFill>
                <a:latin typeface="Poppins"/>
                <a:ea typeface="Poppins"/>
                <a:cs typeface="Poppins"/>
                <a:sym typeface="Poppins"/>
              </a:rPr>
              <a:t>Confidential. Not allowed to copy without permission.</a:t>
            </a:r>
            <a:endParaRPr/>
          </a:p>
        </p:txBody>
      </p:sp>
      <p:sp>
        <p:nvSpPr>
          <p:cNvPr id="633" name="Google Shape;633;p51"/>
          <p:cNvSpPr txBox="1"/>
          <p:nvPr>
            <p:ph type="title"/>
          </p:nvPr>
        </p:nvSpPr>
        <p:spPr>
          <a:xfrm>
            <a:off x="685800" y="1582300"/>
            <a:ext cx="5257800" cy="1445701"/>
          </a:xfrm>
          <a:prstGeom prst="rect">
            <a:avLst/>
          </a:prstGeom>
          <a:noFill/>
          <a:ln>
            <a:noFill/>
          </a:ln>
        </p:spPr>
        <p:txBody>
          <a:bodyPr anchorCtr="0" anchor="t" bIns="45675" lIns="45675" spcFirstLastPara="1" rIns="45675" wrap="square" tIns="4567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None/>
              <a:defRPr/>
            </a:lvl9pPr>
          </a:lstStyle>
          <a:p/>
        </p:txBody>
      </p:sp>
      <p:pic>
        <p:nvPicPr>
          <p:cNvPr descr="Google Shape;589;g121d529570e_0_854" id="634" name="Google Shape;634;p51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9414075" y="694055"/>
            <a:ext cx="2034491" cy="393335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635" name="Google Shape;635;p51"/>
          <p:cNvGrpSpPr/>
          <p:nvPr/>
        </p:nvGrpSpPr>
        <p:grpSpPr>
          <a:xfrm>
            <a:off x="685800" y="571498"/>
            <a:ext cx="815502" cy="672603"/>
            <a:chOff x="0" y="-1"/>
            <a:chExt cx="815501" cy="672601"/>
          </a:xfrm>
        </p:grpSpPr>
        <p:pic>
          <p:nvPicPr>
            <p:cNvPr descr="Google Shape;591;g121d529570e_0_854" id="636" name="Google Shape;636;p51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0" y="459474"/>
              <a:ext cx="208276" cy="21312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Google Shape;592;g121d529570e_0_854" id="637" name="Google Shape;637;p51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607225" y="208280"/>
              <a:ext cx="208276" cy="21312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Google Shape;593;g121d529570e_0_854" id="638" name="Google Shape;638;p51"/>
            <p:cNvPicPr preferRelativeResize="0"/>
            <p:nvPr/>
          </p:nvPicPr>
          <p:blipFill rotWithShape="1">
            <a:blip r:embed="rId5">
              <a:alphaModFix/>
            </a:blip>
            <a:srcRect b="0" l="0" r="0" t="0"/>
            <a:stretch/>
          </p:blipFill>
          <p:spPr>
            <a:xfrm>
              <a:off x="398950" y="-1"/>
              <a:ext cx="208276" cy="20827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Google Shape;594;g121d529570e_0_854" id="639" name="Google Shape;639;p51"/>
            <p:cNvPicPr preferRelativeResize="0"/>
            <p:nvPr/>
          </p:nvPicPr>
          <p:blipFill rotWithShape="1">
            <a:blip r:embed="rId5">
              <a:alphaModFix/>
            </a:blip>
            <a:srcRect b="0" l="0" r="0" t="0"/>
            <a:stretch/>
          </p:blipFill>
          <p:spPr>
            <a:xfrm>
              <a:off x="210825" y="-1"/>
              <a:ext cx="208276" cy="208276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descr="Google Shape;595;g121d529570e_0_854" id="640" name="Google Shape;640;p51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6878973" y="281117"/>
            <a:ext cx="2004185" cy="954722"/>
          </a:xfrm>
          <a:prstGeom prst="rect">
            <a:avLst/>
          </a:prstGeom>
          <a:noFill/>
          <a:ln>
            <a:noFill/>
          </a:ln>
        </p:spPr>
      </p:pic>
      <p:sp>
        <p:nvSpPr>
          <p:cNvPr id="641" name="Google Shape;641;p51"/>
          <p:cNvSpPr txBox="1"/>
          <p:nvPr>
            <p:ph idx="12" type="sldNum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spAutoFit/>
          </a:bodyPr>
          <a:lstStyle>
            <a:lvl1pPr indent="0" lvl="0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>
                <a:solidFill>
                  <a:srgbClr val="000000"/>
                </a:solidFill>
              </a:defRPr>
            </a:lvl1pPr>
            <a:lvl2pPr indent="0" lvl="1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>
                <a:solidFill>
                  <a:srgbClr val="000000"/>
                </a:solidFill>
              </a:defRPr>
            </a:lvl2pPr>
            <a:lvl3pPr indent="0" lvl="2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>
                <a:solidFill>
                  <a:srgbClr val="000000"/>
                </a:solidFill>
              </a:defRPr>
            </a:lvl3pPr>
            <a:lvl4pPr indent="0" lvl="3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>
                <a:solidFill>
                  <a:srgbClr val="000000"/>
                </a:solidFill>
              </a:defRPr>
            </a:lvl4pPr>
            <a:lvl5pPr indent="0" lvl="4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>
                <a:solidFill>
                  <a:srgbClr val="000000"/>
                </a:solidFill>
              </a:defRPr>
            </a:lvl5pPr>
            <a:lvl6pPr indent="0" lvl="5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>
                <a:solidFill>
                  <a:srgbClr val="000000"/>
                </a:solidFill>
              </a:defRPr>
            </a:lvl6pPr>
            <a:lvl7pPr indent="0" lvl="6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>
                <a:solidFill>
                  <a:srgbClr val="000000"/>
                </a:solidFill>
              </a:defRPr>
            </a:lvl7pPr>
            <a:lvl8pPr indent="0" lvl="7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>
                <a:solidFill>
                  <a:srgbClr val="000000"/>
                </a:solidFill>
              </a:defRPr>
            </a:lvl8pPr>
            <a:lvl9pPr indent="0" lvl="8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>
                <a:solidFill>
                  <a:srgbClr val="000000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_ONLY" type="titleOnly">
  <p:cSld name="TITLE_ONLY"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17"/>
          <p:cNvSpPr txBox="1"/>
          <p:nvPr>
            <p:ph type="title"/>
          </p:nvPr>
        </p:nvSpPr>
        <p:spPr>
          <a:xfrm>
            <a:off x="685800" y="1582300"/>
            <a:ext cx="10820400" cy="1117801"/>
          </a:xfrm>
          <a:prstGeom prst="rect">
            <a:avLst/>
          </a:prstGeom>
          <a:noFill/>
          <a:ln>
            <a:noFill/>
          </a:ln>
        </p:spPr>
        <p:txBody>
          <a:bodyPr anchorCtr="0" anchor="t" bIns="45675" lIns="45675" spcFirstLastPara="1" rIns="45675" wrap="square" tIns="4567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None/>
              <a:defRPr/>
            </a:lvl9pPr>
          </a:lstStyle>
          <a:p/>
        </p:txBody>
      </p:sp>
      <p:sp>
        <p:nvSpPr>
          <p:cNvPr id="137" name="Google Shape;137;p17"/>
          <p:cNvSpPr txBox="1"/>
          <p:nvPr>
            <p:ph idx="12" type="sldNum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spAutoFit/>
          </a:bodyPr>
          <a:lstStyle>
            <a:lvl1pPr indent="0" lvl="0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>
                <a:solidFill>
                  <a:srgbClr val="000000"/>
                </a:solidFill>
              </a:defRPr>
            </a:lvl1pPr>
            <a:lvl2pPr indent="0" lvl="1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>
                <a:solidFill>
                  <a:srgbClr val="000000"/>
                </a:solidFill>
              </a:defRPr>
            </a:lvl2pPr>
            <a:lvl3pPr indent="0" lvl="2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>
                <a:solidFill>
                  <a:srgbClr val="000000"/>
                </a:solidFill>
              </a:defRPr>
            </a:lvl3pPr>
            <a:lvl4pPr indent="0" lvl="3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>
                <a:solidFill>
                  <a:srgbClr val="000000"/>
                </a:solidFill>
              </a:defRPr>
            </a:lvl4pPr>
            <a:lvl5pPr indent="0" lvl="4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>
                <a:solidFill>
                  <a:srgbClr val="000000"/>
                </a:solidFill>
              </a:defRPr>
            </a:lvl5pPr>
            <a:lvl6pPr indent="0" lvl="5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>
                <a:solidFill>
                  <a:srgbClr val="000000"/>
                </a:solidFill>
              </a:defRPr>
            </a:lvl6pPr>
            <a:lvl7pPr indent="0" lvl="6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>
                <a:solidFill>
                  <a:srgbClr val="000000"/>
                </a:solidFill>
              </a:defRPr>
            </a:lvl7pPr>
            <a:lvl8pPr indent="0" lvl="7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>
                <a:solidFill>
                  <a:srgbClr val="000000"/>
                </a:solidFill>
              </a:defRPr>
            </a:lvl8pPr>
            <a:lvl9pPr indent="0" lvl="8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>
                <a:solidFill>
                  <a:srgbClr val="000000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USTOM_1_1" showMasterSp="0">
  <p:cSld name="CUSTOM_1_1"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18"/>
          <p:cNvSpPr/>
          <p:nvPr/>
        </p:nvSpPr>
        <p:spPr>
          <a:xfrm>
            <a:off x="0" y="-7050"/>
            <a:ext cx="6109200" cy="6872100"/>
          </a:xfrm>
          <a:prstGeom prst="rect">
            <a:avLst/>
          </a:prstGeom>
          <a:solidFill>
            <a:srgbClr val="4AD8D4"/>
          </a:solidFill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0" name="Google Shape;140;p18"/>
          <p:cNvSpPr txBox="1"/>
          <p:nvPr/>
        </p:nvSpPr>
        <p:spPr>
          <a:xfrm>
            <a:off x="777314" y="6477020"/>
            <a:ext cx="3728752" cy="281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675" lIns="45675" spcFirstLastPara="1" rIns="45675" wrap="square" tIns="4567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000"/>
              <a:buFont typeface="Poppins"/>
              <a:buNone/>
            </a:pPr>
            <a:r>
              <a:rPr b="0" i="0" lang="en-US" sz="1000" u="none" cap="none" strike="noStrike">
                <a:solidFill>
                  <a:schemeClr val="accent3"/>
                </a:solidFill>
                <a:latin typeface="Poppins"/>
                <a:ea typeface="Poppins"/>
                <a:cs typeface="Poppins"/>
                <a:sym typeface="Poppins"/>
              </a:rPr>
              <a:t>Confidential. Not allowed to copy without permission.</a:t>
            </a:r>
            <a:endParaRPr/>
          </a:p>
        </p:txBody>
      </p:sp>
      <p:sp>
        <p:nvSpPr>
          <p:cNvPr id="141" name="Google Shape;141;p18"/>
          <p:cNvSpPr txBox="1"/>
          <p:nvPr>
            <p:ph type="title"/>
          </p:nvPr>
        </p:nvSpPr>
        <p:spPr>
          <a:xfrm>
            <a:off x="685800" y="1582300"/>
            <a:ext cx="5257800" cy="1445701"/>
          </a:xfrm>
          <a:prstGeom prst="rect">
            <a:avLst/>
          </a:prstGeom>
          <a:noFill/>
          <a:ln>
            <a:noFill/>
          </a:ln>
        </p:spPr>
        <p:txBody>
          <a:bodyPr anchorCtr="0" anchor="t" bIns="45675" lIns="45675" spcFirstLastPara="1" rIns="45675" wrap="square" tIns="4567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None/>
              <a:defRPr/>
            </a:lvl9pPr>
          </a:lstStyle>
          <a:p/>
        </p:txBody>
      </p:sp>
      <p:sp>
        <p:nvSpPr>
          <p:cNvPr id="142" name="Google Shape;142;p18"/>
          <p:cNvSpPr txBox="1"/>
          <p:nvPr>
            <p:ph idx="1" type="body"/>
          </p:nvPr>
        </p:nvSpPr>
        <p:spPr>
          <a:xfrm>
            <a:off x="685800" y="3164100"/>
            <a:ext cx="5257800" cy="3012601"/>
          </a:xfrm>
          <a:prstGeom prst="rect">
            <a:avLst/>
          </a:prstGeom>
          <a:noFill/>
          <a:ln>
            <a:noFill/>
          </a:ln>
        </p:spPr>
        <p:txBody>
          <a:bodyPr anchorCtr="0" anchor="t" bIns="45675" lIns="45675" spcFirstLastPara="1" rIns="45675" wrap="square" tIns="45675">
            <a:normAutofit/>
          </a:bodyPr>
          <a:lstStyle>
            <a:lvl1pPr indent="-355600" lvl="0" marL="457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3"/>
              </a:buClr>
              <a:buSzPts val="2000"/>
              <a:buFont typeface="Poppins"/>
              <a:buChar char="•"/>
              <a:defRPr sz="2000">
                <a:solidFill>
                  <a:schemeClr val="accent3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indent="-355600" lvl="1" marL="9144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3"/>
              </a:buClr>
              <a:buSzPts val="2000"/>
              <a:buFont typeface="Poppins"/>
              <a:buChar char="•"/>
              <a:defRPr sz="2000">
                <a:solidFill>
                  <a:schemeClr val="accent3"/>
                </a:solidFill>
                <a:latin typeface="Poppins"/>
                <a:ea typeface="Poppins"/>
                <a:cs typeface="Poppins"/>
                <a:sym typeface="Poppins"/>
              </a:defRPr>
            </a:lvl2pPr>
            <a:lvl3pPr indent="-355600" lvl="2" marL="1371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3"/>
              </a:buClr>
              <a:buSzPts val="2000"/>
              <a:buFont typeface="Poppins"/>
              <a:buChar char="•"/>
              <a:defRPr sz="2000">
                <a:solidFill>
                  <a:schemeClr val="accent3"/>
                </a:solidFill>
                <a:latin typeface="Poppins"/>
                <a:ea typeface="Poppins"/>
                <a:cs typeface="Poppins"/>
                <a:sym typeface="Poppins"/>
              </a:defRPr>
            </a:lvl3pPr>
            <a:lvl4pPr indent="-355600" lvl="3" marL="18288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3"/>
              </a:buClr>
              <a:buSzPts val="2000"/>
              <a:buFont typeface="Poppins"/>
              <a:buChar char="•"/>
              <a:defRPr sz="2000">
                <a:solidFill>
                  <a:schemeClr val="accent3"/>
                </a:solidFill>
                <a:latin typeface="Poppins"/>
                <a:ea typeface="Poppins"/>
                <a:cs typeface="Poppins"/>
                <a:sym typeface="Poppins"/>
              </a:defRPr>
            </a:lvl4pPr>
            <a:lvl5pPr indent="-355600" lvl="4" marL="22860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3"/>
              </a:buClr>
              <a:buSzPts val="2000"/>
              <a:buFont typeface="Poppins"/>
              <a:buChar char="•"/>
              <a:defRPr sz="2000">
                <a:solidFill>
                  <a:schemeClr val="accent3"/>
                </a:solidFill>
                <a:latin typeface="Poppins"/>
                <a:ea typeface="Poppins"/>
                <a:cs typeface="Poppins"/>
                <a:sym typeface="Poppins"/>
              </a:defRPr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/>
        </p:txBody>
      </p:sp>
      <p:sp>
        <p:nvSpPr>
          <p:cNvPr id="143" name="Google Shape;143;p18"/>
          <p:cNvSpPr txBox="1"/>
          <p:nvPr>
            <p:ph idx="2" type="body"/>
          </p:nvPr>
        </p:nvSpPr>
        <p:spPr>
          <a:xfrm>
            <a:off x="6248400" y="3164100"/>
            <a:ext cx="5257800" cy="3012601"/>
          </a:xfrm>
          <a:prstGeom prst="rect">
            <a:avLst/>
          </a:prstGeom>
          <a:noFill/>
          <a:ln>
            <a:noFill/>
          </a:ln>
        </p:spPr>
        <p:txBody>
          <a:bodyPr anchorCtr="0" anchor="t" bIns="45675" lIns="45675" spcFirstLastPara="1" rIns="45675" wrap="square" tIns="45675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/>
        </p:txBody>
      </p:sp>
      <p:pic>
        <p:nvPicPr>
          <p:cNvPr descr="Google Shape;135;g143d05b630f_0_50" id="144" name="Google Shape;144;p18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9414078" y="694055"/>
            <a:ext cx="2034487" cy="393334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Google Shape;136;g143d05b630f_0_50" id="145" name="Google Shape;145;p1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43662" y="554679"/>
            <a:ext cx="894110" cy="672083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Google Shape;137;g143d05b630f_0_50" id="146" name="Google Shape;146;p18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6878973" y="281117"/>
            <a:ext cx="2004185" cy="954722"/>
          </a:xfrm>
          <a:prstGeom prst="rect">
            <a:avLst/>
          </a:prstGeom>
          <a:noFill/>
          <a:ln>
            <a:noFill/>
          </a:ln>
        </p:spPr>
      </p:pic>
      <p:sp>
        <p:nvSpPr>
          <p:cNvPr id="147" name="Google Shape;147;p18"/>
          <p:cNvSpPr txBox="1"/>
          <p:nvPr>
            <p:ph idx="12" type="sldNum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spAutoFit/>
          </a:bodyPr>
          <a:lstStyle>
            <a:lvl1pPr indent="0" lvl="0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>
                <a:solidFill>
                  <a:srgbClr val="000000"/>
                </a:solidFill>
              </a:defRPr>
            </a:lvl1pPr>
            <a:lvl2pPr indent="0" lvl="1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>
                <a:solidFill>
                  <a:srgbClr val="000000"/>
                </a:solidFill>
              </a:defRPr>
            </a:lvl2pPr>
            <a:lvl3pPr indent="0" lvl="2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>
                <a:solidFill>
                  <a:srgbClr val="000000"/>
                </a:solidFill>
              </a:defRPr>
            </a:lvl3pPr>
            <a:lvl4pPr indent="0" lvl="3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>
                <a:solidFill>
                  <a:srgbClr val="000000"/>
                </a:solidFill>
              </a:defRPr>
            </a:lvl4pPr>
            <a:lvl5pPr indent="0" lvl="4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>
                <a:solidFill>
                  <a:srgbClr val="000000"/>
                </a:solidFill>
              </a:defRPr>
            </a:lvl5pPr>
            <a:lvl6pPr indent="0" lvl="5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>
                <a:solidFill>
                  <a:srgbClr val="000000"/>
                </a:solidFill>
              </a:defRPr>
            </a:lvl6pPr>
            <a:lvl7pPr indent="0" lvl="6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>
                <a:solidFill>
                  <a:srgbClr val="000000"/>
                </a:solidFill>
              </a:defRPr>
            </a:lvl7pPr>
            <a:lvl8pPr indent="0" lvl="7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>
                <a:solidFill>
                  <a:srgbClr val="000000"/>
                </a:solidFill>
              </a:defRPr>
            </a:lvl8pPr>
            <a:lvl9pPr indent="0" lvl="8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>
                <a:solidFill>
                  <a:srgbClr val="000000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Full color background 02" showMasterSp="0">
  <p:cSld name="Full color background 02">
    <p:spTree>
      <p:nvGrpSpPr>
        <p:cNvPr id="148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Google Shape;139;p70" id="149" name="Google Shape;149;p19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Google Shape;140;p70" id="150" name="Google Shape;150;p1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9414079" y="694055"/>
            <a:ext cx="2034482" cy="393333"/>
          </a:xfrm>
          <a:prstGeom prst="rect">
            <a:avLst/>
          </a:prstGeom>
          <a:noFill/>
          <a:ln>
            <a:noFill/>
          </a:ln>
        </p:spPr>
      </p:pic>
      <p:sp>
        <p:nvSpPr>
          <p:cNvPr id="151" name="Google Shape;151;p19"/>
          <p:cNvSpPr txBox="1"/>
          <p:nvPr>
            <p:ph idx="1" type="body"/>
          </p:nvPr>
        </p:nvSpPr>
        <p:spPr>
          <a:xfrm>
            <a:off x="589826" y="2993833"/>
            <a:ext cx="3820128" cy="3071301"/>
          </a:xfrm>
          <a:prstGeom prst="rect">
            <a:avLst/>
          </a:prstGeom>
          <a:noFill/>
          <a:ln>
            <a:noFill/>
          </a:ln>
        </p:spPr>
        <p:txBody>
          <a:bodyPr anchorCtr="0" anchor="t" bIns="45675" lIns="45675" spcFirstLastPara="1" rIns="45675" wrap="square" tIns="45675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4400"/>
              <a:buFont typeface="Poppins"/>
              <a:buNone/>
              <a:defRPr b="1" sz="4400">
                <a:solidFill>
                  <a:schemeClr val="accent3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indent="-5080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4400"/>
              <a:buFont typeface="Poppins"/>
              <a:buChar char="•"/>
              <a:defRPr b="1" sz="4400">
                <a:solidFill>
                  <a:schemeClr val="accent3"/>
                </a:solidFill>
                <a:latin typeface="Poppins"/>
                <a:ea typeface="Poppins"/>
                <a:cs typeface="Poppins"/>
                <a:sym typeface="Poppins"/>
              </a:defRPr>
            </a:lvl2pPr>
            <a:lvl3pPr indent="-5080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4400"/>
              <a:buFont typeface="Poppins"/>
              <a:buChar char="•"/>
              <a:defRPr b="1" sz="4400">
                <a:solidFill>
                  <a:schemeClr val="accent3"/>
                </a:solidFill>
                <a:latin typeface="Poppins"/>
                <a:ea typeface="Poppins"/>
                <a:cs typeface="Poppins"/>
                <a:sym typeface="Poppins"/>
              </a:defRPr>
            </a:lvl3pPr>
            <a:lvl4pPr indent="-5080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4400"/>
              <a:buFont typeface="Poppins"/>
              <a:buChar char="•"/>
              <a:defRPr b="1" sz="4400">
                <a:solidFill>
                  <a:schemeClr val="accent3"/>
                </a:solidFill>
                <a:latin typeface="Poppins"/>
                <a:ea typeface="Poppins"/>
                <a:cs typeface="Poppins"/>
                <a:sym typeface="Poppins"/>
              </a:defRPr>
            </a:lvl4pPr>
            <a:lvl5pPr indent="-5080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4400"/>
              <a:buFont typeface="Poppins"/>
              <a:buChar char="•"/>
              <a:defRPr b="1" sz="4400">
                <a:solidFill>
                  <a:schemeClr val="accent3"/>
                </a:solidFill>
                <a:latin typeface="Poppins"/>
                <a:ea typeface="Poppins"/>
                <a:cs typeface="Poppins"/>
                <a:sym typeface="Poppins"/>
              </a:defRPr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/>
        </p:txBody>
      </p:sp>
      <p:sp>
        <p:nvSpPr>
          <p:cNvPr id="152" name="Google Shape;152;p19"/>
          <p:cNvSpPr txBox="1"/>
          <p:nvPr>
            <p:ph idx="2" type="body"/>
          </p:nvPr>
        </p:nvSpPr>
        <p:spPr>
          <a:xfrm>
            <a:off x="5752617" y="2184399"/>
            <a:ext cx="5405378" cy="3880736"/>
          </a:xfrm>
          <a:prstGeom prst="rect">
            <a:avLst/>
          </a:prstGeom>
          <a:noFill/>
          <a:ln>
            <a:noFill/>
          </a:ln>
        </p:spPr>
        <p:txBody>
          <a:bodyPr anchorCtr="0" anchor="t" bIns="45675" lIns="45675" spcFirstLastPara="1" rIns="45675" wrap="square" tIns="45675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/>
        </p:txBody>
      </p:sp>
      <p:sp>
        <p:nvSpPr>
          <p:cNvPr id="153" name="Google Shape;153;p19"/>
          <p:cNvSpPr txBox="1"/>
          <p:nvPr/>
        </p:nvSpPr>
        <p:spPr>
          <a:xfrm>
            <a:off x="777315" y="6477020"/>
            <a:ext cx="3728677" cy="281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675" lIns="45675" spcFirstLastPara="1" rIns="45675" wrap="square" tIns="4567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000"/>
              <a:buFont typeface="Poppins"/>
              <a:buNone/>
            </a:pPr>
            <a:r>
              <a:rPr b="0" i="0" lang="en-US" sz="1000" u="none" cap="none" strike="noStrike">
                <a:solidFill>
                  <a:schemeClr val="accent3"/>
                </a:solidFill>
                <a:latin typeface="Poppins"/>
                <a:ea typeface="Poppins"/>
                <a:cs typeface="Poppins"/>
                <a:sym typeface="Poppins"/>
              </a:rPr>
              <a:t>Confidential. Not allowed to copy without permission.</a:t>
            </a:r>
            <a:endParaRPr/>
          </a:p>
        </p:txBody>
      </p:sp>
      <p:grpSp>
        <p:nvGrpSpPr>
          <p:cNvPr id="154" name="Google Shape;154;p19"/>
          <p:cNvGrpSpPr/>
          <p:nvPr/>
        </p:nvGrpSpPr>
        <p:grpSpPr>
          <a:xfrm>
            <a:off x="685800" y="571498"/>
            <a:ext cx="815502" cy="672603"/>
            <a:chOff x="0" y="-1"/>
            <a:chExt cx="815501" cy="672601"/>
          </a:xfrm>
        </p:grpSpPr>
        <p:pic>
          <p:nvPicPr>
            <p:cNvPr descr="Google Shape;145;p70" id="155" name="Google Shape;155;p19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0" y="459474"/>
              <a:ext cx="208276" cy="21312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Google Shape;146;p70" id="156" name="Google Shape;156;p19"/>
            <p:cNvPicPr preferRelativeResize="0"/>
            <p:nvPr/>
          </p:nvPicPr>
          <p:blipFill rotWithShape="1">
            <a:blip r:embed="rId5">
              <a:alphaModFix/>
            </a:blip>
            <a:srcRect b="0" l="0" r="0" t="0"/>
            <a:stretch/>
          </p:blipFill>
          <p:spPr>
            <a:xfrm>
              <a:off x="607225" y="208280"/>
              <a:ext cx="208276" cy="21312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Google Shape;147;p70" id="157" name="Google Shape;157;p19"/>
            <p:cNvPicPr preferRelativeResize="0"/>
            <p:nvPr/>
          </p:nvPicPr>
          <p:blipFill rotWithShape="1">
            <a:blip r:embed="rId6">
              <a:alphaModFix/>
            </a:blip>
            <a:srcRect b="0" l="0" r="0" t="0"/>
            <a:stretch/>
          </p:blipFill>
          <p:spPr>
            <a:xfrm>
              <a:off x="398950" y="-1"/>
              <a:ext cx="208276" cy="20827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Google Shape;148;p70" id="158" name="Google Shape;158;p19"/>
            <p:cNvPicPr preferRelativeResize="0"/>
            <p:nvPr/>
          </p:nvPicPr>
          <p:blipFill rotWithShape="1">
            <a:blip r:embed="rId6">
              <a:alphaModFix/>
            </a:blip>
            <a:srcRect b="0" l="0" r="0" t="0"/>
            <a:stretch/>
          </p:blipFill>
          <p:spPr>
            <a:xfrm>
              <a:off x="210825" y="-1"/>
              <a:ext cx="208276" cy="208276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descr="Google Shape;149;p70" id="159" name="Google Shape;159;p19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6878973" y="281117"/>
            <a:ext cx="2004185" cy="954722"/>
          </a:xfrm>
          <a:prstGeom prst="rect">
            <a:avLst/>
          </a:prstGeom>
          <a:noFill/>
          <a:ln>
            <a:noFill/>
          </a:ln>
        </p:spPr>
      </p:pic>
      <p:sp>
        <p:nvSpPr>
          <p:cNvPr id="160" name="Google Shape;160;p19"/>
          <p:cNvSpPr txBox="1"/>
          <p:nvPr>
            <p:ph idx="12" type="sldNum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spAutoFit/>
          </a:bodyPr>
          <a:lstStyle>
            <a:lvl1pPr indent="0" lvl="0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>
                <a:solidFill>
                  <a:srgbClr val="000000"/>
                </a:solidFill>
              </a:defRPr>
            </a:lvl1pPr>
            <a:lvl2pPr indent="0" lvl="1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>
                <a:solidFill>
                  <a:srgbClr val="000000"/>
                </a:solidFill>
              </a:defRPr>
            </a:lvl2pPr>
            <a:lvl3pPr indent="0" lvl="2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>
                <a:solidFill>
                  <a:srgbClr val="000000"/>
                </a:solidFill>
              </a:defRPr>
            </a:lvl3pPr>
            <a:lvl4pPr indent="0" lvl="3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>
                <a:solidFill>
                  <a:srgbClr val="000000"/>
                </a:solidFill>
              </a:defRPr>
            </a:lvl4pPr>
            <a:lvl5pPr indent="0" lvl="4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>
                <a:solidFill>
                  <a:srgbClr val="000000"/>
                </a:solidFill>
              </a:defRPr>
            </a:lvl5pPr>
            <a:lvl6pPr indent="0" lvl="5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>
                <a:solidFill>
                  <a:srgbClr val="000000"/>
                </a:solidFill>
              </a:defRPr>
            </a:lvl6pPr>
            <a:lvl7pPr indent="0" lvl="6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>
                <a:solidFill>
                  <a:srgbClr val="000000"/>
                </a:solidFill>
              </a:defRPr>
            </a:lvl7pPr>
            <a:lvl8pPr indent="0" lvl="7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>
                <a:solidFill>
                  <a:srgbClr val="000000"/>
                </a:solidFill>
              </a:defRPr>
            </a:lvl8pPr>
            <a:lvl9pPr indent="0" lvl="8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>
                <a:solidFill>
                  <a:srgbClr val="000000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_OBJECTS_3" showMasterSp="0">
  <p:cSld name="TWO_OBJECTS_3">
    <p:spTree>
      <p:nvGrpSpPr>
        <p:cNvPr id="16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Google Shape;151;g121d529570e_0_577" id="162" name="Google Shape;162;p20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6096000" y="0"/>
            <a:ext cx="6117276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63" name="Google Shape;163;p20"/>
          <p:cNvSpPr txBox="1"/>
          <p:nvPr/>
        </p:nvSpPr>
        <p:spPr>
          <a:xfrm>
            <a:off x="777314" y="6477020"/>
            <a:ext cx="3728752" cy="281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675" lIns="45675" spcFirstLastPara="1" rIns="45675" wrap="square" tIns="4567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000"/>
              <a:buFont typeface="Poppins"/>
              <a:buNone/>
            </a:pPr>
            <a:r>
              <a:rPr b="0" i="0" lang="en-US" sz="1000" u="none" cap="none" strike="noStrike">
                <a:solidFill>
                  <a:schemeClr val="accent3"/>
                </a:solidFill>
                <a:latin typeface="Poppins"/>
                <a:ea typeface="Poppins"/>
                <a:cs typeface="Poppins"/>
                <a:sym typeface="Poppins"/>
              </a:rPr>
              <a:t>Confidential. Not allowed to copy without permission.</a:t>
            </a:r>
            <a:endParaRPr/>
          </a:p>
        </p:txBody>
      </p:sp>
      <p:sp>
        <p:nvSpPr>
          <p:cNvPr id="164" name="Google Shape;164;p20"/>
          <p:cNvSpPr txBox="1"/>
          <p:nvPr>
            <p:ph type="title"/>
          </p:nvPr>
        </p:nvSpPr>
        <p:spPr>
          <a:xfrm>
            <a:off x="685800" y="1582300"/>
            <a:ext cx="5257800" cy="1445701"/>
          </a:xfrm>
          <a:prstGeom prst="rect">
            <a:avLst/>
          </a:prstGeom>
          <a:noFill/>
          <a:ln>
            <a:noFill/>
          </a:ln>
        </p:spPr>
        <p:txBody>
          <a:bodyPr anchorCtr="0" anchor="t" bIns="45675" lIns="45675" spcFirstLastPara="1" rIns="45675" wrap="square" tIns="4567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None/>
              <a:defRPr/>
            </a:lvl9pPr>
          </a:lstStyle>
          <a:p/>
        </p:txBody>
      </p:sp>
      <p:sp>
        <p:nvSpPr>
          <p:cNvPr id="165" name="Google Shape;165;p20"/>
          <p:cNvSpPr txBox="1"/>
          <p:nvPr>
            <p:ph idx="1" type="body"/>
          </p:nvPr>
        </p:nvSpPr>
        <p:spPr>
          <a:xfrm>
            <a:off x="685800" y="3164100"/>
            <a:ext cx="5257800" cy="3012601"/>
          </a:xfrm>
          <a:prstGeom prst="rect">
            <a:avLst/>
          </a:prstGeom>
          <a:noFill/>
          <a:ln>
            <a:noFill/>
          </a:ln>
        </p:spPr>
        <p:txBody>
          <a:bodyPr anchorCtr="0" anchor="t" bIns="45675" lIns="45675" spcFirstLastPara="1" rIns="45675" wrap="square" tIns="45675">
            <a:normAutofit/>
          </a:bodyPr>
          <a:lstStyle>
            <a:lvl1pPr indent="-355600" lvl="0" marL="457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3"/>
              </a:buClr>
              <a:buSzPts val="2000"/>
              <a:buFont typeface="Poppins"/>
              <a:buChar char="•"/>
              <a:defRPr sz="2000">
                <a:solidFill>
                  <a:schemeClr val="accent3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indent="-355600" lvl="1" marL="9144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3"/>
              </a:buClr>
              <a:buSzPts val="2000"/>
              <a:buFont typeface="Poppins"/>
              <a:buChar char="•"/>
              <a:defRPr sz="2000">
                <a:solidFill>
                  <a:schemeClr val="accent3"/>
                </a:solidFill>
                <a:latin typeface="Poppins"/>
                <a:ea typeface="Poppins"/>
                <a:cs typeface="Poppins"/>
                <a:sym typeface="Poppins"/>
              </a:defRPr>
            </a:lvl2pPr>
            <a:lvl3pPr indent="-355600" lvl="2" marL="1371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3"/>
              </a:buClr>
              <a:buSzPts val="2000"/>
              <a:buFont typeface="Poppins"/>
              <a:buChar char="•"/>
              <a:defRPr sz="2000">
                <a:solidFill>
                  <a:schemeClr val="accent3"/>
                </a:solidFill>
                <a:latin typeface="Poppins"/>
                <a:ea typeface="Poppins"/>
                <a:cs typeface="Poppins"/>
                <a:sym typeface="Poppins"/>
              </a:defRPr>
            </a:lvl3pPr>
            <a:lvl4pPr indent="-355600" lvl="3" marL="18288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3"/>
              </a:buClr>
              <a:buSzPts val="2000"/>
              <a:buFont typeface="Poppins"/>
              <a:buChar char="•"/>
              <a:defRPr sz="2000">
                <a:solidFill>
                  <a:schemeClr val="accent3"/>
                </a:solidFill>
                <a:latin typeface="Poppins"/>
                <a:ea typeface="Poppins"/>
                <a:cs typeface="Poppins"/>
                <a:sym typeface="Poppins"/>
              </a:defRPr>
            </a:lvl4pPr>
            <a:lvl5pPr indent="-355600" lvl="4" marL="22860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3"/>
              </a:buClr>
              <a:buSzPts val="2000"/>
              <a:buFont typeface="Poppins"/>
              <a:buChar char="•"/>
              <a:defRPr sz="2000">
                <a:solidFill>
                  <a:schemeClr val="accent3"/>
                </a:solidFill>
                <a:latin typeface="Poppins"/>
                <a:ea typeface="Poppins"/>
                <a:cs typeface="Poppins"/>
                <a:sym typeface="Poppins"/>
              </a:defRPr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/>
        </p:txBody>
      </p:sp>
      <p:sp>
        <p:nvSpPr>
          <p:cNvPr id="166" name="Google Shape;166;p20"/>
          <p:cNvSpPr txBox="1"/>
          <p:nvPr>
            <p:ph idx="2" type="body"/>
          </p:nvPr>
        </p:nvSpPr>
        <p:spPr>
          <a:xfrm>
            <a:off x="6248400" y="3164100"/>
            <a:ext cx="5257800" cy="3012601"/>
          </a:xfrm>
          <a:prstGeom prst="rect">
            <a:avLst/>
          </a:prstGeom>
          <a:noFill/>
          <a:ln>
            <a:noFill/>
          </a:ln>
        </p:spPr>
        <p:txBody>
          <a:bodyPr anchorCtr="0" anchor="t" bIns="45675" lIns="45675" spcFirstLastPara="1" rIns="45675" wrap="square" tIns="45675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/>
        </p:txBody>
      </p:sp>
      <p:pic>
        <p:nvPicPr>
          <p:cNvPr descr="Google Shape;156;g121d529570e_0_577" id="167" name="Google Shape;167;p2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9414078" y="694055"/>
            <a:ext cx="2034487" cy="393334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68" name="Google Shape;168;p20"/>
          <p:cNvGrpSpPr/>
          <p:nvPr/>
        </p:nvGrpSpPr>
        <p:grpSpPr>
          <a:xfrm>
            <a:off x="685800" y="571498"/>
            <a:ext cx="815502" cy="672603"/>
            <a:chOff x="0" y="-1"/>
            <a:chExt cx="815501" cy="672601"/>
          </a:xfrm>
        </p:grpSpPr>
        <p:pic>
          <p:nvPicPr>
            <p:cNvPr descr="Google Shape;158;g121d529570e_0_577" id="169" name="Google Shape;169;p20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0" y="459474"/>
              <a:ext cx="208276" cy="21312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Google Shape;159;g121d529570e_0_577" id="170" name="Google Shape;170;p20"/>
            <p:cNvPicPr preferRelativeResize="0"/>
            <p:nvPr/>
          </p:nvPicPr>
          <p:blipFill rotWithShape="1">
            <a:blip r:embed="rId5">
              <a:alphaModFix/>
            </a:blip>
            <a:srcRect b="0" l="0" r="0" t="0"/>
            <a:stretch/>
          </p:blipFill>
          <p:spPr>
            <a:xfrm>
              <a:off x="607225" y="208280"/>
              <a:ext cx="208276" cy="21312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Google Shape;160;g121d529570e_0_577" id="171" name="Google Shape;171;p20"/>
            <p:cNvPicPr preferRelativeResize="0"/>
            <p:nvPr/>
          </p:nvPicPr>
          <p:blipFill rotWithShape="1">
            <a:blip r:embed="rId6">
              <a:alphaModFix/>
            </a:blip>
            <a:srcRect b="0" l="0" r="0" t="0"/>
            <a:stretch/>
          </p:blipFill>
          <p:spPr>
            <a:xfrm>
              <a:off x="398950" y="-1"/>
              <a:ext cx="208276" cy="20827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Google Shape;161;g121d529570e_0_577" id="172" name="Google Shape;172;p20"/>
            <p:cNvPicPr preferRelativeResize="0"/>
            <p:nvPr/>
          </p:nvPicPr>
          <p:blipFill rotWithShape="1">
            <a:blip r:embed="rId6">
              <a:alphaModFix/>
            </a:blip>
            <a:srcRect b="0" l="0" r="0" t="0"/>
            <a:stretch/>
          </p:blipFill>
          <p:spPr>
            <a:xfrm>
              <a:off x="210825" y="-1"/>
              <a:ext cx="208276" cy="208276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descr="Google Shape;162;g121d529570e_0_577" id="173" name="Google Shape;173;p20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6878973" y="281117"/>
            <a:ext cx="2004185" cy="954722"/>
          </a:xfrm>
          <a:prstGeom prst="rect">
            <a:avLst/>
          </a:prstGeom>
          <a:noFill/>
          <a:ln>
            <a:noFill/>
          </a:ln>
        </p:spPr>
      </p:pic>
      <p:sp>
        <p:nvSpPr>
          <p:cNvPr id="174" name="Google Shape;174;p20"/>
          <p:cNvSpPr txBox="1"/>
          <p:nvPr>
            <p:ph idx="12" type="sldNum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spAutoFit/>
          </a:bodyPr>
          <a:lstStyle>
            <a:lvl1pPr indent="0" lvl="0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>
                <a:solidFill>
                  <a:srgbClr val="000000"/>
                </a:solidFill>
              </a:defRPr>
            </a:lvl1pPr>
            <a:lvl2pPr indent="0" lvl="1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>
                <a:solidFill>
                  <a:srgbClr val="000000"/>
                </a:solidFill>
              </a:defRPr>
            </a:lvl2pPr>
            <a:lvl3pPr indent="0" lvl="2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>
                <a:solidFill>
                  <a:srgbClr val="000000"/>
                </a:solidFill>
              </a:defRPr>
            </a:lvl3pPr>
            <a:lvl4pPr indent="0" lvl="3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>
                <a:solidFill>
                  <a:srgbClr val="000000"/>
                </a:solidFill>
              </a:defRPr>
            </a:lvl4pPr>
            <a:lvl5pPr indent="0" lvl="4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>
                <a:solidFill>
                  <a:srgbClr val="000000"/>
                </a:solidFill>
              </a:defRPr>
            </a:lvl5pPr>
            <a:lvl6pPr indent="0" lvl="5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>
                <a:solidFill>
                  <a:srgbClr val="000000"/>
                </a:solidFill>
              </a:defRPr>
            </a:lvl6pPr>
            <a:lvl7pPr indent="0" lvl="6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>
                <a:solidFill>
                  <a:srgbClr val="000000"/>
                </a:solidFill>
              </a:defRPr>
            </a:lvl7pPr>
            <a:lvl8pPr indent="0" lvl="7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>
                <a:solidFill>
                  <a:srgbClr val="000000"/>
                </a:solidFill>
              </a:defRPr>
            </a:lvl8pPr>
            <a:lvl9pPr indent="0" lvl="8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>
                <a:solidFill>
                  <a:srgbClr val="000000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Empty for picture background 07" showMasterSp="0">
  <p:cSld name="Empty for picture background 07">
    <p:spTree>
      <p:nvGrpSpPr>
        <p:cNvPr id="175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Google Shape;164;p21" id="176" name="Google Shape;176;p21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9414078" y="694055"/>
            <a:ext cx="2034487" cy="393334"/>
          </a:xfrm>
          <a:prstGeom prst="rect">
            <a:avLst/>
          </a:prstGeom>
          <a:noFill/>
          <a:ln>
            <a:noFill/>
          </a:ln>
        </p:spPr>
      </p:pic>
      <p:sp>
        <p:nvSpPr>
          <p:cNvPr id="177" name="Google Shape;177;p21"/>
          <p:cNvSpPr txBox="1"/>
          <p:nvPr>
            <p:ph idx="1" type="body"/>
          </p:nvPr>
        </p:nvSpPr>
        <p:spPr>
          <a:xfrm>
            <a:off x="589826" y="2993833"/>
            <a:ext cx="3820128" cy="3071301"/>
          </a:xfrm>
          <a:prstGeom prst="rect">
            <a:avLst/>
          </a:prstGeom>
          <a:noFill/>
          <a:ln>
            <a:noFill/>
          </a:ln>
        </p:spPr>
        <p:txBody>
          <a:bodyPr anchorCtr="0" anchor="t" bIns="45675" lIns="45675" spcFirstLastPara="1" rIns="45675" wrap="square" tIns="45675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000"/>
              <a:buFont typeface="Poppins"/>
              <a:buNone/>
              <a:defRPr b="1" sz="2000">
                <a:solidFill>
                  <a:schemeClr val="accent3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indent="-355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000"/>
              <a:buFont typeface="Poppins"/>
              <a:buChar char="•"/>
              <a:defRPr b="1" sz="2000">
                <a:solidFill>
                  <a:schemeClr val="accent3"/>
                </a:solidFill>
                <a:latin typeface="Poppins"/>
                <a:ea typeface="Poppins"/>
                <a:cs typeface="Poppins"/>
                <a:sym typeface="Poppins"/>
              </a:defRPr>
            </a:lvl2pPr>
            <a:lvl3pPr indent="-355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000"/>
              <a:buFont typeface="Poppins"/>
              <a:buChar char="•"/>
              <a:defRPr b="1" sz="2000">
                <a:solidFill>
                  <a:schemeClr val="accent3"/>
                </a:solidFill>
                <a:latin typeface="Poppins"/>
                <a:ea typeface="Poppins"/>
                <a:cs typeface="Poppins"/>
                <a:sym typeface="Poppins"/>
              </a:defRPr>
            </a:lvl3pPr>
            <a:lvl4pPr indent="-355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000"/>
              <a:buFont typeface="Poppins"/>
              <a:buChar char="•"/>
              <a:defRPr b="1" sz="2000">
                <a:solidFill>
                  <a:schemeClr val="accent3"/>
                </a:solidFill>
                <a:latin typeface="Poppins"/>
                <a:ea typeface="Poppins"/>
                <a:cs typeface="Poppins"/>
                <a:sym typeface="Poppins"/>
              </a:defRPr>
            </a:lvl4pPr>
            <a:lvl5pPr indent="-355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000"/>
              <a:buFont typeface="Poppins"/>
              <a:buChar char="•"/>
              <a:defRPr b="1" sz="2000">
                <a:solidFill>
                  <a:schemeClr val="accent3"/>
                </a:solidFill>
                <a:latin typeface="Poppins"/>
                <a:ea typeface="Poppins"/>
                <a:cs typeface="Poppins"/>
                <a:sym typeface="Poppins"/>
              </a:defRPr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/>
        </p:txBody>
      </p:sp>
      <p:sp>
        <p:nvSpPr>
          <p:cNvPr id="178" name="Google Shape;178;p21"/>
          <p:cNvSpPr txBox="1"/>
          <p:nvPr/>
        </p:nvSpPr>
        <p:spPr>
          <a:xfrm>
            <a:off x="777315" y="6477020"/>
            <a:ext cx="3728677" cy="281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675" lIns="45675" spcFirstLastPara="1" rIns="45675" wrap="square" tIns="4567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000"/>
              <a:buFont typeface="Poppins"/>
              <a:buNone/>
            </a:pPr>
            <a:r>
              <a:rPr b="0" i="0" lang="en-US" sz="1000" u="none" cap="none" strike="noStrike">
                <a:solidFill>
                  <a:schemeClr val="accent3"/>
                </a:solidFill>
                <a:latin typeface="Poppins"/>
                <a:ea typeface="Poppins"/>
                <a:cs typeface="Poppins"/>
                <a:sym typeface="Poppins"/>
              </a:rPr>
              <a:t>Confidential. Not allowed to copy without permission.</a:t>
            </a:r>
            <a:endParaRPr/>
          </a:p>
        </p:txBody>
      </p:sp>
      <p:grpSp>
        <p:nvGrpSpPr>
          <p:cNvPr id="179" name="Google Shape;179;p21"/>
          <p:cNvGrpSpPr/>
          <p:nvPr/>
        </p:nvGrpSpPr>
        <p:grpSpPr>
          <a:xfrm>
            <a:off x="685800" y="571498"/>
            <a:ext cx="815502" cy="672603"/>
            <a:chOff x="0" y="-1"/>
            <a:chExt cx="815501" cy="672601"/>
          </a:xfrm>
        </p:grpSpPr>
        <p:pic>
          <p:nvPicPr>
            <p:cNvPr descr="Google Shape;168;p21" id="180" name="Google Shape;180;p21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0" y="459474"/>
              <a:ext cx="208276" cy="21312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Google Shape;169;p21" id="181" name="Google Shape;181;p21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607225" y="208280"/>
              <a:ext cx="208276" cy="21312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Google Shape;170;p21" id="182" name="Google Shape;182;p21"/>
            <p:cNvPicPr preferRelativeResize="0"/>
            <p:nvPr/>
          </p:nvPicPr>
          <p:blipFill rotWithShape="1">
            <a:blip r:embed="rId5">
              <a:alphaModFix/>
            </a:blip>
            <a:srcRect b="0" l="0" r="0" t="0"/>
            <a:stretch/>
          </p:blipFill>
          <p:spPr>
            <a:xfrm>
              <a:off x="398950" y="-1"/>
              <a:ext cx="208276" cy="20827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Google Shape;171;p21" id="183" name="Google Shape;183;p21"/>
            <p:cNvPicPr preferRelativeResize="0"/>
            <p:nvPr/>
          </p:nvPicPr>
          <p:blipFill rotWithShape="1">
            <a:blip r:embed="rId5">
              <a:alphaModFix/>
            </a:blip>
            <a:srcRect b="0" l="0" r="0" t="0"/>
            <a:stretch/>
          </p:blipFill>
          <p:spPr>
            <a:xfrm>
              <a:off x="210825" y="-1"/>
              <a:ext cx="208276" cy="208276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184" name="Google Shape;184;p21"/>
          <p:cNvSpPr txBox="1"/>
          <p:nvPr>
            <p:ph idx="12" type="sldNum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spAutoFit/>
          </a:bodyPr>
          <a:lstStyle>
            <a:lvl1pPr indent="0" lvl="0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>
                <a:solidFill>
                  <a:srgbClr val="000000"/>
                </a:solidFill>
              </a:defRPr>
            </a:lvl1pPr>
            <a:lvl2pPr indent="0" lvl="1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>
                <a:solidFill>
                  <a:srgbClr val="000000"/>
                </a:solidFill>
              </a:defRPr>
            </a:lvl2pPr>
            <a:lvl3pPr indent="0" lvl="2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>
                <a:solidFill>
                  <a:srgbClr val="000000"/>
                </a:solidFill>
              </a:defRPr>
            </a:lvl3pPr>
            <a:lvl4pPr indent="0" lvl="3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>
                <a:solidFill>
                  <a:srgbClr val="000000"/>
                </a:solidFill>
              </a:defRPr>
            </a:lvl4pPr>
            <a:lvl5pPr indent="0" lvl="4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>
                <a:solidFill>
                  <a:srgbClr val="000000"/>
                </a:solidFill>
              </a:defRPr>
            </a:lvl5pPr>
            <a:lvl6pPr indent="0" lvl="5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>
                <a:solidFill>
                  <a:srgbClr val="000000"/>
                </a:solidFill>
              </a:defRPr>
            </a:lvl6pPr>
            <a:lvl7pPr indent="0" lvl="6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>
                <a:solidFill>
                  <a:srgbClr val="000000"/>
                </a:solidFill>
              </a:defRPr>
            </a:lvl7pPr>
            <a:lvl8pPr indent="0" lvl="7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>
                <a:solidFill>
                  <a:srgbClr val="000000"/>
                </a:solidFill>
              </a:defRPr>
            </a:lvl8pPr>
            <a:lvl9pPr indent="0" lvl="8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>
                <a:solidFill>
                  <a:srgbClr val="000000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Final page" showMasterSp="0">
  <p:cSld name="Final page">
    <p:spTree>
      <p:nvGrpSpPr>
        <p:cNvPr id="185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Google Shape;173;p78" id="186" name="Google Shape;186;p22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Google Shape;174;p78" id="187" name="Google Shape;187;p2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507740" y="840739"/>
            <a:ext cx="5176521" cy="5176522"/>
          </a:xfrm>
          <a:prstGeom prst="rect">
            <a:avLst/>
          </a:prstGeom>
          <a:noFill/>
          <a:ln>
            <a:noFill/>
          </a:ln>
        </p:spPr>
      </p:pic>
      <p:sp>
        <p:nvSpPr>
          <p:cNvPr id="188" name="Google Shape;188;p22"/>
          <p:cNvSpPr txBox="1"/>
          <p:nvPr/>
        </p:nvSpPr>
        <p:spPr>
          <a:xfrm>
            <a:off x="777315" y="6477020"/>
            <a:ext cx="3728677" cy="281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675" lIns="45675" spcFirstLastPara="1" rIns="45675" wrap="square" tIns="4567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Font typeface="Poppins"/>
              <a:buNone/>
            </a:pPr>
            <a:r>
              <a:rPr b="0" i="0" lang="en-US" sz="1000" u="none" cap="none" strike="noStrike">
                <a:solidFill>
                  <a:srgbClr val="FFFFFF"/>
                </a:solidFill>
                <a:latin typeface="Poppins"/>
                <a:ea typeface="Poppins"/>
                <a:cs typeface="Poppins"/>
                <a:sym typeface="Poppins"/>
              </a:rPr>
              <a:t>Confidential. Not allowed to copy without permission.</a:t>
            </a:r>
            <a:endParaRPr/>
          </a:p>
        </p:txBody>
      </p:sp>
      <p:sp>
        <p:nvSpPr>
          <p:cNvPr id="189" name="Google Shape;189;p22"/>
          <p:cNvSpPr txBox="1"/>
          <p:nvPr>
            <p:ph type="title"/>
          </p:nvPr>
        </p:nvSpPr>
        <p:spPr>
          <a:xfrm>
            <a:off x="3451900" y="1711724"/>
            <a:ext cx="5335501" cy="145140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675" lIns="45675" spcFirstLastPara="1" rIns="45675" wrap="square" tIns="45675">
            <a:normAutofit/>
          </a:bodyPr>
          <a:lstStyle>
            <a:lvl1pPr lv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Poppins"/>
              <a:buNone/>
              <a:defRPr sz="2800">
                <a:solidFill>
                  <a:srgbClr val="FFFFFF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None/>
              <a:defRPr/>
            </a:lvl9pPr>
          </a:lstStyle>
          <a:p/>
        </p:txBody>
      </p:sp>
      <p:pic>
        <p:nvPicPr>
          <p:cNvPr descr="Google Shape;178;p78" id="190" name="Google Shape;190;p22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9414078" y="694055"/>
            <a:ext cx="2034487" cy="393335"/>
          </a:xfrm>
          <a:prstGeom prst="rect">
            <a:avLst/>
          </a:prstGeom>
          <a:noFill/>
          <a:ln>
            <a:noFill/>
          </a:ln>
        </p:spPr>
      </p:pic>
      <p:sp>
        <p:nvSpPr>
          <p:cNvPr id="191" name="Google Shape;191;p22"/>
          <p:cNvSpPr txBox="1"/>
          <p:nvPr>
            <p:ph idx="12" type="sldNum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spAutoFit/>
          </a:bodyPr>
          <a:lstStyle>
            <a:lvl1pPr indent="0" lvl="0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>
                <a:solidFill>
                  <a:srgbClr val="000000"/>
                </a:solidFill>
              </a:defRPr>
            </a:lvl1pPr>
            <a:lvl2pPr indent="0" lvl="1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>
                <a:solidFill>
                  <a:srgbClr val="000000"/>
                </a:solidFill>
              </a:defRPr>
            </a:lvl2pPr>
            <a:lvl3pPr indent="0" lvl="2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>
                <a:solidFill>
                  <a:srgbClr val="000000"/>
                </a:solidFill>
              </a:defRPr>
            </a:lvl3pPr>
            <a:lvl4pPr indent="0" lvl="3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>
                <a:solidFill>
                  <a:srgbClr val="000000"/>
                </a:solidFill>
              </a:defRPr>
            </a:lvl4pPr>
            <a:lvl5pPr indent="0" lvl="4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>
                <a:solidFill>
                  <a:srgbClr val="000000"/>
                </a:solidFill>
              </a:defRPr>
            </a:lvl5pPr>
            <a:lvl6pPr indent="0" lvl="5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>
                <a:solidFill>
                  <a:srgbClr val="000000"/>
                </a:solidFill>
              </a:defRPr>
            </a:lvl6pPr>
            <a:lvl7pPr indent="0" lvl="6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>
                <a:solidFill>
                  <a:srgbClr val="000000"/>
                </a:solidFill>
              </a:defRPr>
            </a:lvl7pPr>
            <a:lvl8pPr indent="0" lvl="7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>
                <a:solidFill>
                  <a:srgbClr val="000000"/>
                </a:solidFill>
              </a:defRPr>
            </a:lvl8pPr>
            <a:lvl9pPr indent="0" lvl="8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>
                <a:solidFill>
                  <a:srgbClr val="000000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40" Type="http://schemas.openxmlformats.org/officeDocument/2006/relationships/slideLayout" Target="../slideLayouts/slideLayout35.xml"/><Relationship Id="rId20" Type="http://schemas.openxmlformats.org/officeDocument/2006/relationships/slideLayout" Target="../slideLayouts/slideLayout15.xml"/><Relationship Id="rId42" Type="http://schemas.openxmlformats.org/officeDocument/2006/relationships/slideLayout" Target="../slideLayouts/slideLayout37.xml"/><Relationship Id="rId41" Type="http://schemas.openxmlformats.org/officeDocument/2006/relationships/slideLayout" Target="../slideLayouts/slideLayout36.xml"/><Relationship Id="rId22" Type="http://schemas.openxmlformats.org/officeDocument/2006/relationships/slideLayout" Target="../slideLayouts/slideLayout17.xml"/><Relationship Id="rId44" Type="http://schemas.openxmlformats.org/officeDocument/2006/relationships/theme" Target="../theme/theme2.xml"/><Relationship Id="rId21" Type="http://schemas.openxmlformats.org/officeDocument/2006/relationships/slideLayout" Target="../slideLayouts/slideLayout16.xml"/><Relationship Id="rId43" Type="http://schemas.openxmlformats.org/officeDocument/2006/relationships/slideLayout" Target="../slideLayouts/slideLayout38.xml"/><Relationship Id="rId24" Type="http://schemas.openxmlformats.org/officeDocument/2006/relationships/slideLayout" Target="../slideLayouts/slideLayout19.xml"/><Relationship Id="rId23" Type="http://schemas.openxmlformats.org/officeDocument/2006/relationships/slideLayout" Target="../slideLayouts/slideLayout18.xml"/><Relationship Id="rId1" Type="http://schemas.openxmlformats.org/officeDocument/2006/relationships/image" Target="../media/image15.png"/><Relationship Id="rId2" Type="http://schemas.openxmlformats.org/officeDocument/2006/relationships/image" Target="../media/image6.png"/><Relationship Id="rId3" Type="http://schemas.openxmlformats.org/officeDocument/2006/relationships/image" Target="../media/image3.png"/><Relationship Id="rId4" Type="http://schemas.openxmlformats.org/officeDocument/2006/relationships/image" Target="../media/image12.png"/><Relationship Id="rId9" Type="http://schemas.openxmlformats.org/officeDocument/2006/relationships/slideLayout" Target="../slideLayouts/slideLayout4.xml"/><Relationship Id="rId26" Type="http://schemas.openxmlformats.org/officeDocument/2006/relationships/slideLayout" Target="../slideLayouts/slideLayout21.xml"/><Relationship Id="rId25" Type="http://schemas.openxmlformats.org/officeDocument/2006/relationships/slideLayout" Target="../slideLayouts/slideLayout20.xml"/><Relationship Id="rId28" Type="http://schemas.openxmlformats.org/officeDocument/2006/relationships/slideLayout" Target="../slideLayouts/slideLayout23.xml"/><Relationship Id="rId27" Type="http://schemas.openxmlformats.org/officeDocument/2006/relationships/slideLayout" Target="../slideLayouts/slideLayout22.xml"/><Relationship Id="rId5" Type="http://schemas.openxmlformats.org/officeDocument/2006/relationships/image" Target="../media/image18.png"/><Relationship Id="rId6" Type="http://schemas.openxmlformats.org/officeDocument/2006/relationships/slideLayout" Target="../slideLayouts/slideLayout1.xml"/><Relationship Id="rId29" Type="http://schemas.openxmlformats.org/officeDocument/2006/relationships/slideLayout" Target="../slideLayouts/slideLayout24.xml"/><Relationship Id="rId7" Type="http://schemas.openxmlformats.org/officeDocument/2006/relationships/slideLayout" Target="../slideLayouts/slideLayout2.xml"/><Relationship Id="rId8" Type="http://schemas.openxmlformats.org/officeDocument/2006/relationships/slideLayout" Target="../slideLayouts/slideLayout3.xml"/><Relationship Id="rId31" Type="http://schemas.openxmlformats.org/officeDocument/2006/relationships/slideLayout" Target="../slideLayouts/slideLayout26.xml"/><Relationship Id="rId30" Type="http://schemas.openxmlformats.org/officeDocument/2006/relationships/slideLayout" Target="../slideLayouts/slideLayout25.xml"/><Relationship Id="rId11" Type="http://schemas.openxmlformats.org/officeDocument/2006/relationships/slideLayout" Target="../slideLayouts/slideLayout6.xml"/><Relationship Id="rId33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5.xml"/><Relationship Id="rId32" Type="http://schemas.openxmlformats.org/officeDocument/2006/relationships/slideLayout" Target="../slideLayouts/slideLayout27.xml"/><Relationship Id="rId13" Type="http://schemas.openxmlformats.org/officeDocument/2006/relationships/slideLayout" Target="../slideLayouts/slideLayout8.xml"/><Relationship Id="rId35" Type="http://schemas.openxmlformats.org/officeDocument/2006/relationships/slideLayout" Target="../slideLayouts/slideLayout30.xml"/><Relationship Id="rId12" Type="http://schemas.openxmlformats.org/officeDocument/2006/relationships/slideLayout" Target="../slideLayouts/slideLayout7.xml"/><Relationship Id="rId34" Type="http://schemas.openxmlformats.org/officeDocument/2006/relationships/slideLayout" Target="../slideLayouts/slideLayout29.xml"/><Relationship Id="rId15" Type="http://schemas.openxmlformats.org/officeDocument/2006/relationships/slideLayout" Target="../slideLayouts/slideLayout10.xml"/><Relationship Id="rId37" Type="http://schemas.openxmlformats.org/officeDocument/2006/relationships/slideLayout" Target="../slideLayouts/slideLayout32.xml"/><Relationship Id="rId14" Type="http://schemas.openxmlformats.org/officeDocument/2006/relationships/slideLayout" Target="../slideLayouts/slideLayout9.xml"/><Relationship Id="rId36" Type="http://schemas.openxmlformats.org/officeDocument/2006/relationships/slideLayout" Target="../slideLayouts/slideLayout31.xml"/><Relationship Id="rId17" Type="http://schemas.openxmlformats.org/officeDocument/2006/relationships/slideLayout" Target="../slideLayouts/slideLayout12.xml"/><Relationship Id="rId39" Type="http://schemas.openxmlformats.org/officeDocument/2006/relationships/slideLayout" Target="../slideLayouts/slideLayout34.xml"/><Relationship Id="rId16" Type="http://schemas.openxmlformats.org/officeDocument/2006/relationships/slideLayout" Target="../slideLayouts/slideLayout11.xml"/><Relationship Id="rId38" Type="http://schemas.openxmlformats.org/officeDocument/2006/relationships/slideLayout" Target="../slideLayouts/slideLayout33.xml"/><Relationship Id="rId19" Type="http://schemas.openxmlformats.org/officeDocument/2006/relationships/slideLayout" Target="../slideLayouts/slideLayout14.xml"/><Relationship Id="rId18" Type="http://schemas.openxmlformats.org/officeDocument/2006/relationships/slideLayout" Target="../slideLayouts/slideLayout13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3"/>
          <p:cNvSpPr txBox="1"/>
          <p:nvPr>
            <p:ph type="title"/>
          </p:nvPr>
        </p:nvSpPr>
        <p:spPr>
          <a:xfrm>
            <a:off x="685800" y="1582300"/>
            <a:ext cx="10820400" cy="1117801"/>
          </a:xfrm>
          <a:prstGeom prst="rect">
            <a:avLst/>
          </a:prstGeom>
          <a:noFill/>
          <a:ln>
            <a:noFill/>
          </a:ln>
        </p:spPr>
        <p:txBody>
          <a:bodyPr anchorCtr="0" anchor="t" bIns="45675" lIns="45675" spcFirstLastPara="1" rIns="45675" wrap="square" tIns="45675">
            <a:norm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4400"/>
              <a:buFont typeface="Poppins"/>
              <a:buNone/>
              <a:defRPr b="1" i="0" sz="4400" u="none" cap="none" strike="noStrike">
                <a:solidFill>
                  <a:schemeClr val="accent3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4400"/>
              <a:buFont typeface="Poppins"/>
              <a:buNone/>
              <a:defRPr b="1" i="0" sz="4400" u="none" cap="none" strike="noStrike">
                <a:solidFill>
                  <a:schemeClr val="accent3"/>
                </a:solidFill>
                <a:latin typeface="Poppins"/>
                <a:ea typeface="Poppins"/>
                <a:cs typeface="Poppins"/>
                <a:sym typeface="Poppins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4400"/>
              <a:buFont typeface="Poppins"/>
              <a:buNone/>
              <a:defRPr b="1" i="0" sz="4400" u="none" cap="none" strike="noStrike">
                <a:solidFill>
                  <a:schemeClr val="accent3"/>
                </a:solidFill>
                <a:latin typeface="Poppins"/>
                <a:ea typeface="Poppins"/>
                <a:cs typeface="Poppins"/>
                <a:sym typeface="Poppins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4400"/>
              <a:buFont typeface="Poppins"/>
              <a:buNone/>
              <a:defRPr b="1" i="0" sz="4400" u="none" cap="none" strike="noStrike">
                <a:solidFill>
                  <a:schemeClr val="accent3"/>
                </a:solidFill>
                <a:latin typeface="Poppins"/>
                <a:ea typeface="Poppins"/>
                <a:cs typeface="Poppins"/>
                <a:sym typeface="Poppins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4400"/>
              <a:buFont typeface="Poppins"/>
              <a:buNone/>
              <a:defRPr b="1" i="0" sz="4400" u="none" cap="none" strike="noStrike">
                <a:solidFill>
                  <a:schemeClr val="accent3"/>
                </a:solidFill>
                <a:latin typeface="Poppins"/>
                <a:ea typeface="Poppins"/>
                <a:cs typeface="Poppins"/>
                <a:sym typeface="Poppins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4400"/>
              <a:buFont typeface="Poppins"/>
              <a:buNone/>
              <a:defRPr b="1" i="0" sz="4400" u="none" cap="none" strike="noStrike">
                <a:solidFill>
                  <a:schemeClr val="accent3"/>
                </a:solidFill>
                <a:latin typeface="Poppins"/>
                <a:ea typeface="Poppins"/>
                <a:cs typeface="Poppins"/>
                <a:sym typeface="Poppins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4400"/>
              <a:buFont typeface="Poppins"/>
              <a:buNone/>
              <a:defRPr b="1" i="0" sz="4400" u="none" cap="none" strike="noStrike">
                <a:solidFill>
                  <a:schemeClr val="accent3"/>
                </a:solidFill>
                <a:latin typeface="Poppins"/>
                <a:ea typeface="Poppins"/>
                <a:cs typeface="Poppins"/>
                <a:sym typeface="Poppins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4400"/>
              <a:buFont typeface="Poppins"/>
              <a:buNone/>
              <a:defRPr b="1" i="0" sz="4400" u="none" cap="none" strike="noStrike">
                <a:solidFill>
                  <a:schemeClr val="accent3"/>
                </a:solidFill>
                <a:latin typeface="Poppins"/>
                <a:ea typeface="Poppins"/>
                <a:cs typeface="Poppins"/>
                <a:sym typeface="Poppins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4400"/>
              <a:buFont typeface="Poppins"/>
              <a:buNone/>
              <a:defRPr b="1" i="0" sz="4400" u="none" cap="none" strike="noStrike">
                <a:solidFill>
                  <a:schemeClr val="accent3"/>
                </a:solidFill>
                <a:latin typeface="Poppins"/>
                <a:ea typeface="Poppins"/>
                <a:cs typeface="Poppins"/>
                <a:sym typeface="Poppins"/>
              </a:defRPr>
            </a:lvl9pPr>
          </a:lstStyle>
          <a:p/>
        </p:txBody>
      </p:sp>
      <p:sp>
        <p:nvSpPr>
          <p:cNvPr id="7" name="Google Shape;7;p13"/>
          <p:cNvSpPr txBox="1"/>
          <p:nvPr/>
        </p:nvSpPr>
        <p:spPr>
          <a:xfrm>
            <a:off x="777314" y="6477020"/>
            <a:ext cx="3728752" cy="281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675" lIns="45675" spcFirstLastPara="1" rIns="45675" wrap="square" tIns="4567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000"/>
              <a:buFont typeface="Poppins"/>
              <a:buNone/>
            </a:pPr>
            <a:r>
              <a:rPr b="0" i="0" lang="en-US" sz="1000" u="none" cap="none" strike="noStrike">
                <a:solidFill>
                  <a:schemeClr val="accent3"/>
                </a:solidFill>
                <a:latin typeface="Poppins"/>
                <a:ea typeface="Poppins"/>
                <a:cs typeface="Poppins"/>
                <a:sym typeface="Poppins"/>
              </a:rPr>
              <a:t>Confidential. Not allowed to copy without permission.</a:t>
            </a:r>
            <a:endParaRPr/>
          </a:p>
        </p:txBody>
      </p:sp>
      <p:pic>
        <p:nvPicPr>
          <p:cNvPr descr="Google Shape;122;g121d529570e_0_543" id="8" name="Google Shape;8;p13"/>
          <p:cNvPicPr preferRelativeResize="0"/>
          <p:nvPr/>
        </p:nvPicPr>
        <p:blipFill rotWithShape="1">
          <a:blip r:embed="rId1">
            <a:alphaModFix/>
          </a:blip>
          <a:srcRect b="0" l="0" r="0" t="0"/>
          <a:stretch/>
        </p:blipFill>
        <p:spPr>
          <a:xfrm>
            <a:off x="9414078" y="694055"/>
            <a:ext cx="2034487" cy="393334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9" name="Google Shape;9;p13"/>
          <p:cNvGrpSpPr/>
          <p:nvPr/>
        </p:nvGrpSpPr>
        <p:grpSpPr>
          <a:xfrm>
            <a:off x="685800" y="571498"/>
            <a:ext cx="815502" cy="672603"/>
            <a:chOff x="0" y="-1"/>
            <a:chExt cx="815501" cy="672601"/>
          </a:xfrm>
        </p:grpSpPr>
        <p:pic>
          <p:nvPicPr>
            <p:cNvPr descr="Google Shape;124;g121d529570e_0_543" id="10" name="Google Shape;10;p13"/>
            <p:cNvPicPr preferRelativeResize="0"/>
            <p:nvPr/>
          </p:nvPicPr>
          <p:blipFill rotWithShape="1">
            <a:blip r:embed="rId2">
              <a:alphaModFix/>
            </a:blip>
            <a:srcRect b="0" l="0" r="0" t="0"/>
            <a:stretch/>
          </p:blipFill>
          <p:spPr>
            <a:xfrm>
              <a:off x="0" y="459474"/>
              <a:ext cx="208276" cy="21312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Google Shape;125;g121d529570e_0_543" id="11" name="Google Shape;11;p13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607225" y="208280"/>
              <a:ext cx="208276" cy="21312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Google Shape;126;g121d529570e_0_543" id="12" name="Google Shape;12;p13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398950" y="-1"/>
              <a:ext cx="208276" cy="20827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Google Shape;127;g121d529570e_0_543" id="13" name="Google Shape;13;p13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210825" y="-1"/>
              <a:ext cx="208276" cy="208276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descr="Google Shape;128;g121d529570e_0_543" id="14" name="Google Shape;14;p13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6878973" y="281117"/>
            <a:ext cx="2004185" cy="95472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Google Shape;15;p13"/>
          <p:cNvSpPr txBox="1"/>
          <p:nvPr>
            <p:ph idx="1" type="body"/>
          </p:nvPr>
        </p:nvSpPr>
        <p:spPr>
          <a:xfrm>
            <a:off x="609600" y="1600200"/>
            <a:ext cx="109728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no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6" name="Google Shape;16;p13"/>
          <p:cNvSpPr txBox="1"/>
          <p:nvPr>
            <p:ph idx="12" type="sldNum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sp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 sz="1400"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6"/>
    <p:sldLayoutId id="2147483650" r:id="rId7"/>
    <p:sldLayoutId id="2147483651" r:id="rId8"/>
    <p:sldLayoutId id="2147483652" r:id="rId9"/>
    <p:sldLayoutId id="2147483653" r:id="rId10"/>
    <p:sldLayoutId id="2147483654" r:id="rId11"/>
    <p:sldLayoutId id="2147483655" r:id="rId12"/>
    <p:sldLayoutId id="2147483656" r:id="rId13"/>
    <p:sldLayoutId id="2147483657" r:id="rId14"/>
    <p:sldLayoutId id="2147483658" r:id="rId15"/>
    <p:sldLayoutId id="2147483659" r:id="rId16"/>
    <p:sldLayoutId id="2147483660" r:id="rId17"/>
    <p:sldLayoutId id="2147483661" r:id="rId18"/>
    <p:sldLayoutId id="2147483662" r:id="rId19"/>
    <p:sldLayoutId id="2147483663" r:id="rId20"/>
    <p:sldLayoutId id="2147483664" r:id="rId21"/>
    <p:sldLayoutId id="2147483665" r:id="rId22"/>
    <p:sldLayoutId id="2147483666" r:id="rId23"/>
    <p:sldLayoutId id="2147483667" r:id="rId24"/>
    <p:sldLayoutId id="2147483668" r:id="rId25"/>
    <p:sldLayoutId id="2147483669" r:id="rId26"/>
    <p:sldLayoutId id="2147483670" r:id="rId27"/>
    <p:sldLayoutId id="2147483671" r:id="rId28"/>
    <p:sldLayoutId id="2147483672" r:id="rId29"/>
    <p:sldLayoutId id="2147483673" r:id="rId30"/>
    <p:sldLayoutId id="2147483674" r:id="rId31"/>
    <p:sldLayoutId id="2147483675" r:id="rId32"/>
    <p:sldLayoutId id="2147483676" r:id="rId33"/>
    <p:sldLayoutId id="2147483677" r:id="rId34"/>
    <p:sldLayoutId id="2147483678" r:id="rId35"/>
    <p:sldLayoutId id="2147483679" r:id="rId36"/>
    <p:sldLayoutId id="2147483680" r:id="rId37"/>
    <p:sldLayoutId id="2147483681" r:id="rId38"/>
    <p:sldLayoutId id="2147483682" r:id="rId39"/>
    <p:sldLayoutId id="2147483683" r:id="rId40"/>
    <p:sldLayoutId id="2147483684" r:id="rId41"/>
    <p:sldLayoutId id="2147483685" r:id="rId42"/>
    <p:sldLayoutId id="2147483686" r:id="rId43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30.png"/><Relationship Id="rId4" Type="http://schemas.openxmlformats.org/officeDocument/2006/relationships/image" Target="../media/image132.png"/><Relationship Id="rId9" Type="http://schemas.openxmlformats.org/officeDocument/2006/relationships/image" Target="../media/image138.png"/><Relationship Id="rId5" Type="http://schemas.openxmlformats.org/officeDocument/2006/relationships/image" Target="../media/image126.png"/><Relationship Id="rId6" Type="http://schemas.openxmlformats.org/officeDocument/2006/relationships/image" Target="../media/image136.png"/><Relationship Id="rId7" Type="http://schemas.openxmlformats.org/officeDocument/2006/relationships/image" Target="../media/image127.png"/><Relationship Id="rId8" Type="http://schemas.openxmlformats.org/officeDocument/2006/relationships/image" Target="../media/image133.png"/><Relationship Id="rId11" Type="http://schemas.openxmlformats.org/officeDocument/2006/relationships/image" Target="../media/image137.png"/><Relationship Id="rId10" Type="http://schemas.openxmlformats.org/officeDocument/2006/relationships/image" Target="../media/image142.png"/><Relationship Id="rId13" Type="http://schemas.openxmlformats.org/officeDocument/2006/relationships/image" Target="../media/image140.png"/><Relationship Id="rId12" Type="http://schemas.openxmlformats.org/officeDocument/2006/relationships/image" Target="../media/image159.png"/><Relationship Id="rId15" Type="http://schemas.openxmlformats.org/officeDocument/2006/relationships/image" Target="../media/image144.png"/><Relationship Id="rId14" Type="http://schemas.openxmlformats.org/officeDocument/2006/relationships/image" Target="../media/image143.png"/><Relationship Id="rId16" Type="http://schemas.openxmlformats.org/officeDocument/2006/relationships/image" Target="../media/image139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45.png"/><Relationship Id="rId4" Type="http://schemas.openxmlformats.org/officeDocument/2006/relationships/image" Target="../media/image148.png"/><Relationship Id="rId5" Type="http://schemas.openxmlformats.org/officeDocument/2006/relationships/image" Target="../media/image149.png"/><Relationship Id="rId6" Type="http://schemas.openxmlformats.org/officeDocument/2006/relationships/image" Target="../media/image31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12.xml"/><Relationship Id="rId3" Type="http://schemas.openxmlformats.org/officeDocument/2006/relationships/hyperlink" Target="mailto:info@fairown.com" TargetMode="External"/><Relationship Id="rId4" Type="http://schemas.openxmlformats.org/officeDocument/2006/relationships/hyperlink" Target="https://www.fairown.com/" TargetMode="External"/><Relationship Id="rId9" Type="http://schemas.openxmlformats.org/officeDocument/2006/relationships/hyperlink" Target="https://www.instagram.com/teamfairown/" TargetMode="External"/><Relationship Id="rId5" Type="http://schemas.openxmlformats.org/officeDocument/2006/relationships/hyperlink" Target="https://www.fairown.com/#newsletter" TargetMode="External"/><Relationship Id="rId6" Type="http://schemas.openxmlformats.org/officeDocument/2006/relationships/hyperlink" Target="https://www.fairown.com/#newsletter" TargetMode="External"/><Relationship Id="rId7" Type="http://schemas.openxmlformats.org/officeDocument/2006/relationships/hyperlink" Target="https://www.linkedin.com/company/fairown1/" TargetMode="External"/><Relationship Id="rId8" Type="http://schemas.openxmlformats.org/officeDocument/2006/relationships/image" Target="../media/image152.png"/><Relationship Id="rId11" Type="http://schemas.openxmlformats.org/officeDocument/2006/relationships/hyperlink" Target="https://www.youtube.com/channel/UCHLfiIg5ugLEd3AhrgX7-XA" TargetMode="External"/><Relationship Id="rId10" Type="http://schemas.openxmlformats.org/officeDocument/2006/relationships/image" Target="../media/image154.png"/><Relationship Id="rId12" Type="http://schemas.openxmlformats.org/officeDocument/2006/relationships/image" Target="../media/image153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45.png"/><Relationship Id="rId4" Type="http://schemas.openxmlformats.org/officeDocument/2006/relationships/image" Target="../media/image44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46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48.png"/><Relationship Id="rId4" Type="http://schemas.openxmlformats.org/officeDocument/2006/relationships/image" Target="../media/image47.png"/><Relationship Id="rId5" Type="http://schemas.openxmlformats.org/officeDocument/2006/relationships/image" Target="../media/image52.png"/><Relationship Id="rId6" Type="http://schemas.openxmlformats.org/officeDocument/2006/relationships/image" Target="../media/image50.png"/><Relationship Id="rId7" Type="http://schemas.openxmlformats.org/officeDocument/2006/relationships/image" Target="../media/image49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55.png"/><Relationship Id="rId4" Type="http://schemas.openxmlformats.org/officeDocument/2006/relationships/image" Target="../media/image51.png"/><Relationship Id="rId9" Type="http://schemas.openxmlformats.org/officeDocument/2006/relationships/image" Target="../media/image56.png"/><Relationship Id="rId5" Type="http://schemas.openxmlformats.org/officeDocument/2006/relationships/image" Target="../media/image53.png"/><Relationship Id="rId6" Type="http://schemas.openxmlformats.org/officeDocument/2006/relationships/image" Target="../media/image55.png"/><Relationship Id="rId7" Type="http://schemas.openxmlformats.org/officeDocument/2006/relationships/image" Target="../media/image57.png"/><Relationship Id="rId8" Type="http://schemas.openxmlformats.org/officeDocument/2006/relationships/image" Target="../media/image54.png"/><Relationship Id="rId11" Type="http://schemas.openxmlformats.org/officeDocument/2006/relationships/image" Target="../media/image62.png"/><Relationship Id="rId10" Type="http://schemas.openxmlformats.org/officeDocument/2006/relationships/image" Target="../media/image58.png"/><Relationship Id="rId13" Type="http://schemas.openxmlformats.org/officeDocument/2006/relationships/image" Target="../media/image59.png"/><Relationship Id="rId12" Type="http://schemas.openxmlformats.org/officeDocument/2006/relationships/image" Target="../media/image61.png"/></Relationships>
</file>

<file path=ppt/slides/_rels/slide7.xml.rels><?xml version="1.0" encoding="UTF-8" standalone="yes"?><Relationships xmlns="http://schemas.openxmlformats.org/package/2006/relationships"><Relationship Id="rId20" Type="http://schemas.openxmlformats.org/officeDocument/2006/relationships/image" Target="../media/image79.png"/><Relationship Id="rId22" Type="http://schemas.openxmlformats.org/officeDocument/2006/relationships/image" Target="../media/image80.png"/><Relationship Id="rId21" Type="http://schemas.openxmlformats.org/officeDocument/2006/relationships/image" Target="../media/image78.png"/><Relationship Id="rId24" Type="http://schemas.openxmlformats.org/officeDocument/2006/relationships/image" Target="../media/image81.png"/><Relationship Id="rId23" Type="http://schemas.openxmlformats.org/officeDocument/2006/relationships/image" Target="../media/image82.pn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60.png"/><Relationship Id="rId4" Type="http://schemas.openxmlformats.org/officeDocument/2006/relationships/image" Target="../media/image71.png"/><Relationship Id="rId9" Type="http://schemas.openxmlformats.org/officeDocument/2006/relationships/image" Target="../media/image64.png"/><Relationship Id="rId5" Type="http://schemas.openxmlformats.org/officeDocument/2006/relationships/image" Target="../media/image65.png"/><Relationship Id="rId6" Type="http://schemas.openxmlformats.org/officeDocument/2006/relationships/image" Target="../media/image146.png"/><Relationship Id="rId7" Type="http://schemas.openxmlformats.org/officeDocument/2006/relationships/image" Target="../media/image69.png"/><Relationship Id="rId8" Type="http://schemas.openxmlformats.org/officeDocument/2006/relationships/image" Target="../media/image63.png"/><Relationship Id="rId11" Type="http://schemas.openxmlformats.org/officeDocument/2006/relationships/image" Target="../media/image68.png"/><Relationship Id="rId10" Type="http://schemas.openxmlformats.org/officeDocument/2006/relationships/image" Target="../media/image66.png"/><Relationship Id="rId13" Type="http://schemas.openxmlformats.org/officeDocument/2006/relationships/image" Target="../media/image90.png"/><Relationship Id="rId12" Type="http://schemas.openxmlformats.org/officeDocument/2006/relationships/image" Target="../media/image74.png"/><Relationship Id="rId15" Type="http://schemas.openxmlformats.org/officeDocument/2006/relationships/image" Target="../media/image70.png"/><Relationship Id="rId14" Type="http://schemas.openxmlformats.org/officeDocument/2006/relationships/image" Target="../media/image73.png"/><Relationship Id="rId17" Type="http://schemas.openxmlformats.org/officeDocument/2006/relationships/image" Target="../media/image75.png"/><Relationship Id="rId16" Type="http://schemas.openxmlformats.org/officeDocument/2006/relationships/image" Target="../media/image72.png"/><Relationship Id="rId19" Type="http://schemas.openxmlformats.org/officeDocument/2006/relationships/image" Target="../media/image76.png"/><Relationship Id="rId18" Type="http://schemas.openxmlformats.org/officeDocument/2006/relationships/image" Target="../media/image77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57.png"/></Relationships>
</file>

<file path=ppt/slides/_rels/slide9.xml.rels><?xml version="1.0" encoding="UTF-8" standalone="yes"?><Relationships xmlns="http://schemas.openxmlformats.org/package/2006/relationships"><Relationship Id="rId40" Type="http://schemas.openxmlformats.org/officeDocument/2006/relationships/image" Target="../media/image160.png"/><Relationship Id="rId20" Type="http://schemas.openxmlformats.org/officeDocument/2006/relationships/image" Target="../media/image98.png"/><Relationship Id="rId42" Type="http://schemas.openxmlformats.org/officeDocument/2006/relationships/image" Target="../media/image131.png"/><Relationship Id="rId41" Type="http://schemas.openxmlformats.org/officeDocument/2006/relationships/image" Target="../media/image128.png"/><Relationship Id="rId22" Type="http://schemas.openxmlformats.org/officeDocument/2006/relationships/image" Target="../media/image106.png"/><Relationship Id="rId44" Type="http://schemas.openxmlformats.org/officeDocument/2006/relationships/image" Target="../media/image125.png"/><Relationship Id="rId21" Type="http://schemas.openxmlformats.org/officeDocument/2006/relationships/image" Target="../media/image103.png"/><Relationship Id="rId43" Type="http://schemas.openxmlformats.org/officeDocument/2006/relationships/image" Target="../media/image134.png"/><Relationship Id="rId24" Type="http://schemas.openxmlformats.org/officeDocument/2006/relationships/image" Target="../media/image107.png"/><Relationship Id="rId23" Type="http://schemas.openxmlformats.org/officeDocument/2006/relationships/image" Target="../media/image101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84.png"/><Relationship Id="rId4" Type="http://schemas.openxmlformats.org/officeDocument/2006/relationships/image" Target="../media/image85.png"/><Relationship Id="rId9" Type="http://schemas.openxmlformats.org/officeDocument/2006/relationships/image" Target="../media/image92.png"/><Relationship Id="rId26" Type="http://schemas.openxmlformats.org/officeDocument/2006/relationships/image" Target="../media/image109.png"/><Relationship Id="rId25" Type="http://schemas.openxmlformats.org/officeDocument/2006/relationships/image" Target="../media/image108.png"/><Relationship Id="rId28" Type="http://schemas.openxmlformats.org/officeDocument/2006/relationships/image" Target="../media/image114.png"/><Relationship Id="rId27" Type="http://schemas.openxmlformats.org/officeDocument/2006/relationships/image" Target="../media/image112.png"/><Relationship Id="rId5" Type="http://schemas.openxmlformats.org/officeDocument/2006/relationships/image" Target="../media/image83.png"/><Relationship Id="rId6" Type="http://schemas.openxmlformats.org/officeDocument/2006/relationships/image" Target="../media/image86.png"/><Relationship Id="rId29" Type="http://schemas.openxmlformats.org/officeDocument/2006/relationships/image" Target="../media/image121.png"/><Relationship Id="rId7" Type="http://schemas.openxmlformats.org/officeDocument/2006/relationships/image" Target="../media/image88.png"/><Relationship Id="rId8" Type="http://schemas.openxmlformats.org/officeDocument/2006/relationships/image" Target="../media/image94.png"/><Relationship Id="rId31" Type="http://schemas.openxmlformats.org/officeDocument/2006/relationships/image" Target="../media/image117.png"/><Relationship Id="rId30" Type="http://schemas.openxmlformats.org/officeDocument/2006/relationships/image" Target="../media/image156.png"/><Relationship Id="rId11" Type="http://schemas.openxmlformats.org/officeDocument/2006/relationships/image" Target="../media/image91.png"/><Relationship Id="rId33" Type="http://schemas.openxmlformats.org/officeDocument/2006/relationships/image" Target="../media/image115.png"/><Relationship Id="rId10" Type="http://schemas.openxmlformats.org/officeDocument/2006/relationships/image" Target="../media/image93.png"/><Relationship Id="rId32" Type="http://schemas.openxmlformats.org/officeDocument/2006/relationships/image" Target="../media/image119.png"/><Relationship Id="rId13" Type="http://schemas.openxmlformats.org/officeDocument/2006/relationships/image" Target="../media/image99.png"/><Relationship Id="rId35" Type="http://schemas.openxmlformats.org/officeDocument/2006/relationships/image" Target="../media/image113.png"/><Relationship Id="rId12" Type="http://schemas.openxmlformats.org/officeDocument/2006/relationships/image" Target="../media/image95.png"/><Relationship Id="rId34" Type="http://schemas.openxmlformats.org/officeDocument/2006/relationships/image" Target="../media/image122.png"/><Relationship Id="rId15" Type="http://schemas.openxmlformats.org/officeDocument/2006/relationships/image" Target="../media/image96.png"/><Relationship Id="rId37" Type="http://schemas.openxmlformats.org/officeDocument/2006/relationships/image" Target="../media/image123.png"/><Relationship Id="rId14" Type="http://schemas.openxmlformats.org/officeDocument/2006/relationships/image" Target="../media/image97.png"/><Relationship Id="rId36" Type="http://schemas.openxmlformats.org/officeDocument/2006/relationships/image" Target="../media/image116.png"/><Relationship Id="rId17" Type="http://schemas.openxmlformats.org/officeDocument/2006/relationships/image" Target="../media/image102.png"/><Relationship Id="rId39" Type="http://schemas.openxmlformats.org/officeDocument/2006/relationships/image" Target="../media/image124.png"/><Relationship Id="rId16" Type="http://schemas.openxmlformats.org/officeDocument/2006/relationships/image" Target="../media/image104.png"/><Relationship Id="rId38" Type="http://schemas.openxmlformats.org/officeDocument/2006/relationships/image" Target="../media/image158.png"/><Relationship Id="rId19" Type="http://schemas.openxmlformats.org/officeDocument/2006/relationships/image" Target="../media/image100.png"/><Relationship Id="rId18" Type="http://schemas.openxmlformats.org/officeDocument/2006/relationships/image" Target="../media/image105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45" name="Shape 6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6" name="Google Shape;646;p1"/>
          <p:cNvSpPr txBox="1"/>
          <p:nvPr>
            <p:ph type="title"/>
          </p:nvPr>
        </p:nvSpPr>
        <p:spPr>
          <a:xfrm>
            <a:off x="646960" y="2202307"/>
            <a:ext cx="5339755" cy="2307647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00" lIns="91400" spcFirstLastPara="1" rIns="91400" wrap="square" tIns="91400">
            <a:no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500"/>
              <a:buFont typeface="Poppins SemiBold"/>
              <a:buNone/>
            </a:pPr>
            <a:r>
              <a:rPr lang="en-US" sz="4400">
                <a:latin typeface="Poppins SemiBold"/>
                <a:ea typeface="Poppins SemiBold"/>
                <a:cs typeface="Poppins SemiBold"/>
                <a:sym typeface="Poppins SemiBold"/>
              </a:rPr>
              <a:t>Hassle-Free Product Resale</a:t>
            </a:r>
            <a:endParaRPr sz="4400"/>
          </a:p>
        </p:txBody>
      </p:sp>
      <p:sp>
        <p:nvSpPr>
          <p:cNvPr id="647" name="Google Shape;647;p1"/>
          <p:cNvSpPr txBox="1"/>
          <p:nvPr>
            <p:ph idx="1" type="body"/>
          </p:nvPr>
        </p:nvSpPr>
        <p:spPr>
          <a:xfrm>
            <a:off x="684848" y="4965224"/>
            <a:ext cx="4396692" cy="1469388"/>
          </a:xfrm>
          <a:prstGeom prst="rect">
            <a:avLst/>
          </a:prstGeom>
          <a:noFill/>
          <a:ln>
            <a:noFill/>
          </a:ln>
        </p:spPr>
        <p:txBody>
          <a:bodyPr anchorCtr="0" anchor="t" bIns="91400" lIns="91400" spcFirstLastPara="1" rIns="91400" wrap="square" tIns="914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Poppins"/>
              <a:buNone/>
            </a:pPr>
            <a:r>
              <a:rPr b="1" lang="en-US" sz="2800">
                <a:solidFill>
                  <a:srgbClr val="FFFFFF"/>
                </a:solidFill>
                <a:latin typeface="Poppins"/>
                <a:ea typeface="Poppins"/>
                <a:cs typeface="Poppins"/>
                <a:sym typeface="Poppins"/>
              </a:rPr>
              <a:t>Name Surname</a:t>
            </a:r>
            <a:endParaRPr sz="2800"/>
          </a:p>
          <a:p>
            <a:pPr indent="0" lvl="0" marL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Poppins"/>
              <a:buNone/>
            </a:pPr>
            <a:r>
              <a:rPr b="1" lang="en-US" sz="2800">
                <a:solidFill>
                  <a:srgbClr val="FFFFFF"/>
                </a:solidFill>
                <a:latin typeface="Poppins"/>
                <a:ea typeface="Poppins"/>
                <a:cs typeface="Poppins"/>
                <a:sym typeface="Poppins"/>
              </a:rPr>
              <a:t>Date</a:t>
            </a:r>
            <a:endParaRPr sz="280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60" name="Shape 8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1" name="Google Shape;861;p10"/>
          <p:cNvSpPr txBox="1"/>
          <p:nvPr>
            <p:ph type="title"/>
          </p:nvPr>
        </p:nvSpPr>
        <p:spPr>
          <a:xfrm>
            <a:off x="685799" y="1582300"/>
            <a:ext cx="2791802" cy="111780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675" lIns="45675" spcFirstLastPara="1" rIns="45675" wrap="square" tIns="45675">
            <a:norm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4400"/>
              <a:buFont typeface="Poppins"/>
              <a:buNone/>
            </a:pPr>
            <a:r>
              <a:rPr b="1" i="0" lang="en-US" sz="4400" u="none" cap="none" strike="noStrike">
                <a:solidFill>
                  <a:schemeClr val="accent3"/>
                </a:solidFill>
                <a:latin typeface="Poppins"/>
                <a:ea typeface="Poppins"/>
                <a:cs typeface="Poppins"/>
                <a:sym typeface="Poppins"/>
              </a:rPr>
              <a:t>Icons</a:t>
            </a:r>
            <a:endParaRPr/>
          </a:p>
        </p:txBody>
      </p:sp>
      <p:sp>
        <p:nvSpPr>
          <p:cNvPr id="862" name="Google Shape;862;p10"/>
          <p:cNvSpPr txBox="1"/>
          <p:nvPr/>
        </p:nvSpPr>
        <p:spPr>
          <a:xfrm>
            <a:off x="1920221" y="5639086"/>
            <a:ext cx="1057201" cy="604286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14333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500"/>
              <a:buFont typeface="Poppins Medium"/>
              <a:buNone/>
            </a:pPr>
            <a:r>
              <a:rPr b="0" i="0" lang="en-US" sz="1500" u="none" cap="none" strike="noStrike">
                <a:solidFill>
                  <a:schemeClr val="accent3"/>
                </a:solidFill>
                <a:latin typeface="Poppins Medium"/>
                <a:ea typeface="Poppins Medium"/>
                <a:cs typeface="Poppins Medium"/>
                <a:sym typeface="Poppins Medium"/>
              </a:rPr>
              <a:t>Credit request</a:t>
            </a:r>
            <a:endParaRPr/>
          </a:p>
        </p:txBody>
      </p:sp>
      <p:sp>
        <p:nvSpPr>
          <p:cNvPr id="863" name="Google Shape;863;p10"/>
          <p:cNvSpPr txBox="1"/>
          <p:nvPr/>
        </p:nvSpPr>
        <p:spPr>
          <a:xfrm>
            <a:off x="6785512" y="5688619"/>
            <a:ext cx="1660801" cy="857249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500"/>
              <a:buFont typeface="Poppins"/>
              <a:buNone/>
            </a:pPr>
            <a:r>
              <a:rPr b="0" i="0" lang="en-US" sz="1500" u="none" cap="none" strike="noStrike">
                <a:solidFill>
                  <a:schemeClr val="accent3"/>
                </a:solidFill>
                <a:latin typeface="Poppins"/>
                <a:ea typeface="Poppins"/>
                <a:cs typeface="Poppins"/>
                <a:sym typeface="Poppins"/>
              </a:rPr>
              <a:t>I</a:t>
            </a:r>
            <a:r>
              <a:rPr b="0" i="0" lang="en-US" sz="1500" u="none" cap="none" strike="noStrike">
                <a:solidFill>
                  <a:schemeClr val="accent3"/>
                </a:solidFill>
                <a:latin typeface="Poppins Medium"/>
                <a:ea typeface="Poppins Medium"/>
                <a:cs typeface="Poppins Medium"/>
                <a:sym typeface="Poppins Medium"/>
              </a:rPr>
              <a:t>nvoicing and back-office services</a:t>
            </a:r>
            <a:endParaRPr/>
          </a:p>
        </p:txBody>
      </p:sp>
      <p:sp>
        <p:nvSpPr>
          <p:cNvPr id="864" name="Google Shape;864;p10"/>
          <p:cNvSpPr txBox="1"/>
          <p:nvPr/>
        </p:nvSpPr>
        <p:spPr>
          <a:xfrm>
            <a:off x="3538308" y="5687289"/>
            <a:ext cx="1382101" cy="56515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500"/>
              <a:buFont typeface="Poppins Medium"/>
              <a:buNone/>
            </a:pPr>
            <a:r>
              <a:rPr b="0" i="0" lang="en-US" sz="1500" u="none" cap="none" strike="noStrike">
                <a:solidFill>
                  <a:schemeClr val="accent3"/>
                </a:solidFill>
                <a:latin typeface="Poppins Medium"/>
                <a:ea typeface="Poppins Medium"/>
                <a:cs typeface="Poppins Medium"/>
                <a:sym typeface="Poppins Medium"/>
              </a:rPr>
              <a:t>Approval process</a:t>
            </a:r>
            <a:endParaRPr/>
          </a:p>
        </p:txBody>
      </p:sp>
      <p:sp>
        <p:nvSpPr>
          <p:cNvPr id="865" name="Google Shape;865;p10"/>
          <p:cNvSpPr txBox="1"/>
          <p:nvPr/>
        </p:nvSpPr>
        <p:spPr>
          <a:xfrm>
            <a:off x="5246265" y="5682405"/>
            <a:ext cx="1382101" cy="93552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14333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500"/>
              <a:buFont typeface="Poppins Medium"/>
              <a:buNone/>
            </a:pPr>
            <a:r>
              <a:rPr b="0" i="0" lang="en-US" sz="1500" u="none" cap="none" strike="noStrike">
                <a:solidFill>
                  <a:schemeClr val="accent3"/>
                </a:solidFill>
                <a:latin typeface="Poppins Medium"/>
                <a:ea typeface="Poppins Medium"/>
                <a:cs typeface="Poppins Medium"/>
                <a:sym typeface="Poppins Medium"/>
              </a:rPr>
              <a:t>Fairown makes the payment</a:t>
            </a:r>
            <a:endParaRPr/>
          </a:p>
        </p:txBody>
      </p:sp>
      <p:sp>
        <p:nvSpPr>
          <p:cNvPr id="866" name="Google Shape;866;p10"/>
          <p:cNvSpPr txBox="1"/>
          <p:nvPr/>
        </p:nvSpPr>
        <p:spPr>
          <a:xfrm>
            <a:off x="8603425" y="5616850"/>
            <a:ext cx="1823700" cy="10400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00" lIns="91400" spcFirstLastPara="1" rIns="91400" wrap="square" tIns="914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500"/>
              <a:buFont typeface="Poppins Medium"/>
              <a:buNone/>
            </a:pPr>
            <a:r>
              <a:rPr b="0" i="0" lang="en-US" sz="1500" u="none" cap="none" strike="noStrike">
                <a:solidFill>
                  <a:schemeClr val="accent3"/>
                </a:solidFill>
                <a:latin typeface="Poppins Medium"/>
                <a:ea typeface="Poppins Medium"/>
                <a:cs typeface="Poppins Medium"/>
                <a:sym typeface="Poppins Medium"/>
              </a:rPr>
              <a:t>Buyback and</a:t>
            </a:r>
            <a:endParaRPr/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500"/>
              <a:buFont typeface="Poppins Medium"/>
              <a:buNone/>
            </a:pPr>
            <a:r>
              <a:rPr b="0" i="0" lang="en-US" sz="1500" u="none" cap="none" strike="noStrike">
                <a:solidFill>
                  <a:schemeClr val="accent3"/>
                </a:solidFill>
                <a:latin typeface="Poppins Medium"/>
                <a:ea typeface="Poppins Medium"/>
                <a:cs typeface="Poppins Medium"/>
                <a:sym typeface="Poppins Medium"/>
              </a:rPr>
              <a:t>replacement</a:t>
            </a:r>
            <a:endParaRPr/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500"/>
              <a:buFont typeface="Poppins Medium"/>
              <a:buNone/>
            </a:pPr>
            <a:r>
              <a:rPr b="0" i="0" lang="en-US" sz="1500" u="none" cap="none" strike="noStrike">
                <a:solidFill>
                  <a:schemeClr val="accent3"/>
                </a:solidFill>
                <a:latin typeface="Poppins Medium"/>
                <a:ea typeface="Poppins Medium"/>
                <a:cs typeface="Poppins Medium"/>
                <a:sym typeface="Poppins Medium"/>
              </a:rPr>
              <a:t>process</a:t>
            </a:r>
            <a:endParaRPr/>
          </a:p>
        </p:txBody>
      </p:sp>
      <p:grpSp>
        <p:nvGrpSpPr>
          <p:cNvPr id="867" name="Google Shape;867;p10"/>
          <p:cNvGrpSpPr/>
          <p:nvPr/>
        </p:nvGrpSpPr>
        <p:grpSpPr>
          <a:xfrm>
            <a:off x="1920230" y="4440273"/>
            <a:ext cx="8034200" cy="1017638"/>
            <a:chOff x="-1" y="-2"/>
            <a:chExt cx="8034199" cy="1017637"/>
          </a:xfrm>
        </p:grpSpPr>
        <p:pic>
          <p:nvPicPr>
            <p:cNvPr descr="Google Shape;832;g121d529570e_0_257" id="868" name="Google Shape;868;p10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 flipH="1" rot="10800000">
              <a:off x="1106144" y="459499"/>
              <a:ext cx="5803325" cy="18451"/>
            </a:xfrm>
            <a:prstGeom prst="rect">
              <a:avLst/>
            </a:prstGeom>
            <a:noFill/>
            <a:ln>
              <a:noFill/>
            </a:ln>
          </p:spPr>
        </p:pic>
        <p:grpSp>
          <p:nvGrpSpPr>
            <p:cNvPr id="869" name="Google Shape;869;p10"/>
            <p:cNvGrpSpPr/>
            <p:nvPr/>
          </p:nvGrpSpPr>
          <p:grpSpPr>
            <a:xfrm>
              <a:off x="-1" y="-2"/>
              <a:ext cx="8034199" cy="1017637"/>
              <a:chOff x="-1" y="-1"/>
              <a:chExt cx="8034198" cy="1017635"/>
            </a:xfrm>
          </p:grpSpPr>
          <p:grpSp>
            <p:nvGrpSpPr>
              <p:cNvPr id="870" name="Google Shape;870;p10"/>
              <p:cNvGrpSpPr/>
              <p:nvPr/>
            </p:nvGrpSpPr>
            <p:grpSpPr>
              <a:xfrm>
                <a:off x="6911932" y="-1"/>
                <a:ext cx="1122265" cy="1017635"/>
                <a:chOff x="0" y="0"/>
                <a:chExt cx="1122264" cy="1017633"/>
              </a:xfrm>
            </p:grpSpPr>
            <p:pic>
              <p:nvPicPr>
                <p:cNvPr descr="Google Shape;835;g121d529570e_0_257" id="871" name="Google Shape;871;p10"/>
                <p:cNvPicPr preferRelativeResize="0"/>
                <p:nvPr/>
              </p:nvPicPr>
              <p:blipFill rotWithShape="1">
                <a:blip r:embed="rId4">
                  <a:alphaModFix/>
                </a:blip>
                <a:srcRect b="0" l="0" r="0" t="0"/>
                <a:stretch/>
              </p:blipFill>
              <p:spPr>
                <a:xfrm>
                  <a:off x="0" y="0"/>
                  <a:ext cx="1122264" cy="1017633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  <p:pic>
              <p:nvPicPr>
                <p:cNvPr descr="Google Shape;836;g121d529570e_0_257" id="872" name="Google Shape;872;p10"/>
                <p:cNvPicPr preferRelativeResize="0"/>
                <p:nvPr/>
              </p:nvPicPr>
              <p:blipFill rotWithShape="1">
                <a:blip r:embed="rId5">
                  <a:alphaModFix/>
                </a:blip>
                <a:srcRect b="0" l="0" r="0" t="0"/>
                <a:stretch/>
              </p:blipFill>
              <p:spPr>
                <a:xfrm>
                  <a:off x="310080" y="285183"/>
                  <a:ext cx="501824" cy="447523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</p:grpSp>
          <p:grpSp>
            <p:nvGrpSpPr>
              <p:cNvPr id="873" name="Google Shape;873;p10"/>
              <p:cNvGrpSpPr/>
              <p:nvPr/>
            </p:nvGrpSpPr>
            <p:grpSpPr>
              <a:xfrm>
                <a:off x="3456103" y="-1"/>
                <a:ext cx="1122266" cy="1017635"/>
                <a:chOff x="0" y="0"/>
                <a:chExt cx="1122264" cy="1017633"/>
              </a:xfrm>
            </p:grpSpPr>
            <p:pic>
              <p:nvPicPr>
                <p:cNvPr descr="Google Shape;838;g121d529570e_0_257" id="874" name="Google Shape;874;p10"/>
                <p:cNvPicPr preferRelativeResize="0"/>
                <p:nvPr/>
              </p:nvPicPr>
              <p:blipFill rotWithShape="1">
                <a:blip r:embed="rId6">
                  <a:alphaModFix/>
                </a:blip>
                <a:srcRect b="0" l="0" r="0" t="0"/>
                <a:stretch/>
              </p:blipFill>
              <p:spPr>
                <a:xfrm>
                  <a:off x="0" y="0"/>
                  <a:ext cx="1122264" cy="1017633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  <p:pic>
              <p:nvPicPr>
                <p:cNvPr descr="Google Shape;839;g121d529570e_0_257" id="875" name="Google Shape;875;p10"/>
                <p:cNvPicPr preferRelativeResize="0"/>
                <p:nvPr/>
              </p:nvPicPr>
              <p:blipFill rotWithShape="1">
                <a:blip r:embed="rId7">
                  <a:alphaModFix/>
                </a:blip>
                <a:srcRect b="0" l="0" r="0" t="0"/>
                <a:stretch/>
              </p:blipFill>
              <p:spPr>
                <a:xfrm>
                  <a:off x="295288" y="271590"/>
                  <a:ext cx="531408" cy="474708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</p:grpSp>
          <p:grpSp>
            <p:nvGrpSpPr>
              <p:cNvPr id="876" name="Google Shape;876;p10"/>
              <p:cNvGrpSpPr/>
              <p:nvPr/>
            </p:nvGrpSpPr>
            <p:grpSpPr>
              <a:xfrm>
                <a:off x="-1" y="-1"/>
                <a:ext cx="1122266" cy="1017635"/>
                <a:chOff x="0" y="0"/>
                <a:chExt cx="1122264" cy="1017633"/>
              </a:xfrm>
            </p:grpSpPr>
            <p:pic>
              <p:nvPicPr>
                <p:cNvPr descr="Google Shape;841;g121d529570e_0_257" id="877" name="Google Shape;877;p10"/>
                <p:cNvPicPr preferRelativeResize="0"/>
                <p:nvPr/>
              </p:nvPicPr>
              <p:blipFill rotWithShape="1">
                <a:blip r:embed="rId4">
                  <a:alphaModFix/>
                </a:blip>
                <a:srcRect b="0" l="0" r="0" t="0"/>
                <a:stretch/>
              </p:blipFill>
              <p:spPr>
                <a:xfrm>
                  <a:off x="0" y="0"/>
                  <a:ext cx="1122264" cy="1017633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  <p:pic>
              <p:nvPicPr>
                <p:cNvPr descr="Google Shape;842;g121d529570e_0_257" id="878" name="Google Shape;878;p10"/>
                <p:cNvPicPr preferRelativeResize="0"/>
                <p:nvPr/>
              </p:nvPicPr>
              <p:blipFill rotWithShape="1">
                <a:blip r:embed="rId8">
                  <a:alphaModFix/>
                </a:blip>
                <a:srcRect b="0" l="0" r="0" t="0"/>
                <a:stretch/>
              </p:blipFill>
              <p:spPr>
                <a:xfrm>
                  <a:off x="310080" y="285183"/>
                  <a:ext cx="501824" cy="447523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</p:grpSp>
          <p:grpSp>
            <p:nvGrpSpPr>
              <p:cNvPr id="879" name="Google Shape;879;p10"/>
              <p:cNvGrpSpPr/>
              <p:nvPr/>
            </p:nvGrpSpPr>
            <p:grpSpPr>
              <a:xfrm>
                <a:off x="5184016" y="-1"/>
                <a:ext cx="1122265" cy="1017635"/>
                <a:chOff x="0" y="0"/>
                <a:chExt cx="1122264" cy="1017633"/>
              </a:xfrm>
            </p:grpSpPr>
            <p:pic>
              <p:nvPicPr>
                <p:cNvPr descr="Google Shape;844;g121d529570e_0_257" id="880" name="Google Shape;880;p10"/>
                <p:cNvPicPr preferRelativeResize="0"/>
                <p:nvPr/>
              </p:nvPicPr>
              <p:blipFill rotWithShape="1">
                <a:blip r:embed="rId9">
                  <a:alphaModFix/>
                </a:blip>
                <a:srcRect b="0" l="0" r="0" t="0"/>
                <a:stretch/>
              </p:blipFill>
              <p:spPr>
                <a:xfrm>
                  <a:off x="0" y="0"/>
                  <a:ext cx="1122264" cy="1017633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  <p:pic>
              <p:nvPicPr>
                <p:cNvPr descr="Google Shape;845;g121d529570e_0_257" id="881" name="Google Shape;881;p10"/>
                <p:cNvPicPr preferRelativeResize="0"/>
                <p:nvPr/>
              </p:nvPicPr>
              <p:blipFill rotWithShape="1">
                <a:blip r:embed="rId10">
                  <a:alphaModFix/>
                </a:blip>
                <a:srcRect b="0" l="0" r="0" t="0"/>
                <a:stretch/>
              </p:blipFill>
              <p:spPr>
                <a:xfrm>
                  <a:off x="310080" y="271590"/>
                  <a:ext cx="501824" cy="474708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</p:grpSp>
          <p:grpSp>
            <p:nvGrpSpPr>
              <p:cNvPr id="882" name="Google Shape;882;p10"/>
              <p:cNvGrpSpPr/>
              <p:nvPr/>
            </p:nvGrpSpPr>
            <p:grpSpPr>
              <a:xfrm>
                <a:off x="1727911" y="-1"/>
                <a:ext cx="1122265" cy="1017635"/>
                <a:chOff x="0" y="0"/>
                <a:chExt cx="1122264" cy="1017633"/>
              </a:xfrm>
            </p:grpSpPr>
            <p:pic>
              <p:nvPicPr>
                <p:cNvPr descr="Google Shape;847;g121d529570e_0_257" id="883" name="Google Shape;883;p10"/>
                <p:cNvPicPr preferRelativeResize="0"/>
                <p:nvPr/>
              </p:nvPicPr>
              <p:blipFill rotWithShape="1">
                <a:blip r:embed="rId11">
                  <a:alphaModFix/>
                </a:blip>
                <a:srcRect b="0" l="0" r="0" t="0"/>
                <a:stretch/>
              </p:blipFill>
              <p:spPr>
                <a:xfrm>
                  <a:off x="0" y="0"/>
                  <a:ext cx="1122264" cy="1017633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  <p:pic>
              <p:nvPicPr>
                <p:cNvPr descr="Google Shape;848;g121d529570e_0_257" id="884" name="Google Shape;884;p10"/>
                <p:cNvPicPr preferRelativeResize="0"/>
                <p:nvPr/>
              </p:nvPicPr>
              <p:blipFill rotWithShape="1">
                <a:blip r:embed="rId12">
                  <a:alphaModFix/>
                </a:blip>
                <a:srcRect b="0" l="0" r="0" t="0"/>
                <a:stretch/>
              </p:blipFill>
              <p:spPr>
                <a:xfrm>
                  <a:off x="310360" y="285183"/>
                  <a:ext cx="501823" cy="447523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</p:grpSp>
        </p:grpSp>
      </p:grpSp>
      <p:grpSp>
        <p:nvGrpSpPr>
          <p:cNvPr id="885" name="Google Shape;885;p10"/>
          <p:cNvGrpSpPr/>
          <p:nvPr/>
        </p:nvGrpSpPr>
        <p:grpSpPr>
          <a:xfrm>
            <a:off x="4325352" y="1734983"/>
            <a:ext cx="5797585" cy="1082247"/>
            <a:chOff x="-1" y="0"/>
            <a:chExt cx="5797584" cy="1082245"/>
          </a:xfrm>
        </p:grpSpPr>
        <p:pic>
          <p:nvPicPr>
            <p:cNvPr descr="Google Shape;850;g121d529570e_0_257" id="886" name="Google Shape;886;p10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765282" y="524717"/>
              <a:ext cx="4497025" cy="1430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Google Shape;851;g121d529570e_0_257" id="887" name="Google Shape;887;p10"/>
            <p:cNvPicPr preferRelativeResize="0"/>
            <p:nvPr/>
          </p:nvPicPr>
          <p:blipFill rotWithShape="1">
            <a:blip r:embed="rId13">
              <a:alphaModFix/>
            </a:blip>
            <a:srcRect b="0" l="0" r="0" t="0"/>
            <a:stretch/>
          </p:blipFill>
          <p:spPr>
            <a:xfrm>
              <a:off x="-1" y="0"/>
              <a:ext cx="1090449" cy="108224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Google Shape;852;g121d529570e_0_257" id="888" name="Google Shape;888;p10"/>
            <p:cNvPicPr preferRelativeResize="0"/>
            <p:nvPr/>
          </p:nvPicPr>
          <p:blipFill rotWithShape="1">
            <a:blip r:embed="rId14">
              <a:alphaModFix/>
            </a:blip>
            <a:srcRect b="0" l="0" r="0" t="0"/>
            <a:stretch/>
          </p:blipFill>
          <p:spPr>
            <a:xfrm>
              <a:off x="1557783" y="0"/>
              <a:ext cx="1090449" cy="108224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Google Shape;853;g121d529570e_0_257" id="889" name="Google Shape;889;p10"/>
            <p:cNvPicPr preferRelativeResize="0"/>
            <p:nvPr/>
          </p:nvPicPr>
          <p:blipFill rotWithShape="1">
            <a:blip r:embed="rId15">
              <a:alphaModFix/>
            </a:blip>
            <a:srcRect b="0" l="0" r="0" t="0"/>
            <a:stretch/>
          </p:blipFill>
          <p:spPr>
            <a:xfrm>
              <a:off x="3115567" y="0"/>
              <a:ext cx="1090449" cy="108224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Google Shape;854;g121d529570e_0_257" id="890" name="Google Shape;890;p10"/>
            <p:cNvPicPr preferRelativeResize="0"/>
            <p:nvPr/>
          </p:nvPicPr>
          <p:blipFill rotWithShape="1">
            <a:blip r:embed="rId16">
              <a:alphaModFix/>
            </a:blip>
            <a:srcRect b="0" l="0" r="0" t="0"/>
            <a:stretch/>
          </p:blipFill>
          <p:spPr>
            <a:xfrm>
              <a:off x="4707135" y="0"/>
              <a:ext cx="1090448" cy="1082245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891" name="Google Shape;891;p10"/>
          <p:cNvSpPr txBox="1"/>
          <p:nvPr/>
        </p:nvSpPr>
        <p:spPr>
          <a:xfrm>
            <a:off x="4111421" y="2921731"/>
            <a:ext cx="1432501" cy="27305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16665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500"/>
              <a:buFont typeface="Poppins Medium"/>
              <a:buNone/>
            </a:pPr>
            <a:r>
              <a:rPr b="0" i="0" lang="en-US" sz="1500" u="none" cap="none" strike="noStrike">
                <a:solidFill>
                  <a:schemeClr val="accent3"/>
                </a:solidFill>
                <a:latin typeface="Poppins Medium"/>
                <a:ea typeface="Poppins Medium"/>
                <a:cs typeface="Poppins Medium"/>
                <a:sym typeface="Poppins Medium"/>
              </a:rPr>
              <a:t>Produce</a:t>
            </a:r>
            <a:endParaRPr/>
          </a:p>
        </p:txBody>
      </p:sp>
      <p:sp>
        <p:nvSpPr>
          <p:cNvPr id="892" name="Google Shape;892;p10"/>
          <p:cNvSpPr txBox="1"/>
          <p:nvPr/>
        </p:nvSpPr>
        <p:spPr>
          <a:xfrm>
            <a:off x="5875004" y="2921743"/>
            <a:ext cx="1106701" cy="27305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16665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500"/>
              <a:buFont typeface="Poppins Medium"/>
              <a:buNone/>
            </a:pPr>
            <a:r>
              <a:rPr b="0" i="0" lang="en-US" sz="1500" u="none" cap="none" strike="noStrike">
                <a:solidFill>
                  <a:schemeClr val="accent3"/>
                </a:solidFill>
                <a:latin typeface="Poppins Medium"/>
                <a:ea typeface="Poppins Medium"/>
                <a:cs typeface="Poppins Medium"/>
                <a:sym typeface="Poppins Medium"/>
              </a:rPr>
              <a:t>Sell</a:t>
            </a:r>
            <a:endParaRPr/>
          </a:p>
        </p:txBody>
      </p:sp>
      <p:sp>
        <p:nvSpPr>
          <p:cNvPr id="893" name="Google Shape;893;p10"/>
          <p:cNvSpPr txBox="1"/>
          <p:nvPr/>
        </p:nvSpPr>
        <p:spPr>
          <a:xfrm>
            <a:off x="7432788" y="2921743"/>
            <a:ext cx="1106701" cy="27305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16665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500"/>
              <a:buFont typeface="Poppins Medium"/>
              <a:buNone/>
            </a:pPr>
            <a:r>
              <a:rPr b="0" i="0" lang="en-US" sz="1500" u="none" cap="none" strike="noStrike">
                <a:solidFill>
                  <a:schemeClr val="accent3"/>
                </a:solidFill>
                <a:latin typeface="Poppins Medium"/>
                <a:ea typeface="Poppins Medium"/>
                <a:cs typeface="Poppins Medium"/>
                <a:sym typeface="Poppins Medium"/>
              </a:rPr>
              <a:t>Use</a:t>
            </a:r>
            <a:endParaRPr/>
          </a:p>
        </p:txBody>
      </p:sp>
      <p:sp>
        <p:nvSpPr>
          <p:cNvPr id="894" name="Google Shape;894;p10"/>
          <p:cNvSpPr txBox="1"/>
          <p:nvPr/>
        </p:nvSpPr>
        <p:spPr>
          <a:xfrm>
            <a:off x="9142973" y="2921750"/>
            <a:ext cx="921001" cy="27305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16665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500"/>
              <a:buFont typeface="Poppins Medium"/>
              <a:buNone/>
            </a:pPr>
            <a:r>
              <a:rPr b="0" i="0" lang="en-US" sz="1500" u="none" cap="none" strike="noStrike">
                <a:solidFill>
                  <a:schemeClr val="accent3"/>
                </a:solidFill>
                <a:latin typeface="Poppins Medium"/>
                <a:ea typeface="Poppins Medium"/>
                <a:cs typeface="Poppins Medium"/>
                <a:sym typeface="Poppins Medium"/>
              </a:rPr>
              <a:t>Throw</a:t>
            </a:r>
            <a:endParaRPr/>
          </a:p>
        </p:txBody>
      </p:sp>
      <p:sp>
        <p:nvSpPr>
          <p:cNvPr id="895" name="Google Shape;895;p10"/>
          <p:cNvSpPr txBox="1"/>
          <p:nvPr/>
        </p:nvSpPr>
        <p:spPr>
          <a:xfrm>
            <a:off x="1048599" y="3578175"/>
            <a:ext cx="9189302" cy="502889"/>
          </a:xfrm>
          <a:prstGeom prst="rect">
            <a:avLst/>
          </a:prstGeom>
          <a:noFill/>
          <a:ln>
            <a:noFill/>
          </a:ln>
        </p:spPr>
        <p:txBody>
          <a:bodyPr anchorCtr="0" anchor="t" bIns="91400" lIns="91400" spcFirstLastPara="1" rIns="91400" wrap="square" tIns="91400">
            <a:spAutoFit/>
          </a:bodyPr>
          <a:lstStyle/>
          <a:p>
            <a:pPr indent="0" lvl="0" marL="0" marR="0" rtl="0" algn="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4AD8D4"/>
              </a:buClr>
              <a:buSzPts val="1800"/>
              <a:buFont typeface="Poppins Medium"/>
              <a:buNone/>
            </a:pPr>
            <a:r>
              <a:rPr b="0" i="0" lang="en-US" sz="1800" u="none" cap="none" strike="noStrike">
                <a:solidFill>
                  <a:srgbClr val="4AD8D4"/>
                </a:solidFill>
                <a:latin typeface="Poppins Medium"/>
                <a:ea typeface="Poppins Medium"/>
                <a:cs typeface="Poppins Medium"/>
                <a:sym typeface="Poppins Medium"/>
              </a:rPr>
              <a:t>Fairown enables</a:t>
            </a:r>
            <a:r>
              <a:rPr b="0" i="0" lang="en-US" sz="1800" u="none" cap="none" strike="noStrike">
                <a:solidFill>
                  <a:schemeClr val="accent3"/>
                </a:solidFill>
                <a:latin typeface="Poppins Medium"/>
                <a:ea typeface="Poppins Medium"/>
                <a:cs typeface="Poppins Medium"/>
                <a:sym typeface="Poppins Medium"/>
              </a:rPr>
              <a:t> a complete and circular subscription cycle.</a:t>
            </a:r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99" name="Shape 8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00" name="Google Shape;900;p11"/>
          <p:cNvGrpSpPr/>
          <p:nvPr/>
        </p:nvGrpSpPr>
        <p:grpSpPr>
          <a:xfrm>
            <a:off x="0" y="-1234"/>
            <a:ext cx="12196096" cy="571693"/>
            <a:chOff x="0" y="0"/>
            <a:chExt cx="12196095" cy="571691"/>
          </a:xfrm>
        </p:grpSpPr>
        <p:pic>
          <p:nvPicPr>
            <p:cNvPr descr="Google Shape;865;g121d529570e_0_286" id="901" name="Google Shape;901;p11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0" y="0"/>
              <a:ext cx="12196095" cy="571691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902" name="Google Shape;902;p11"/>
            <p:cNvSpPr txBox="1"/>
            <p:nvPr/>
          </p:nvSpPr>
          <p:spPr>
            <a:xfrm>
              <a:off x="5917023" y="137269"/>
              <a:ext cx="940777" cy="29718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16665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2"/>
                </a:buClr>
                <a:buSzPts val="1600"/>
                <a:buFont typeface="Poppins"/>
                <a:buNone/>
              </a:pPr>
              <a:r>
                <a:rPr b="0" i="0" lang="en-US" sz="1600" u="none" cap="none" strike="noStrike">
                  <a:solidFill>
                    <a:schemeClr val="accent2"/>
                  </a:solidFill>
                  <a:latin typeface="Poppins"/>
                  <a:ea typeface="Poppins"/>
                  <a:cs typeface="Poppins"/>
                  <a:sym typeface="Poppins"/>
                </a:rPr>
                <a:t>60 px</a:t>
              </a:r>
              <a:endParaRPr/>
            </a:p>
          </p:txBody>
        </p:sp>
      </p:grpSp>
      <p:grpSp>
        <p:nvGrpSpPr>
          <p:cNvPr id="903" name="Google Shape;903;p11"/>
          <p:cNvGrpSpPr/>
          <p:nvPr/>
        </p:nvGrpSpPr>
        <p:grpSpPr>
          <a:xfrm>
            <a:off x="0" y="-1234"/>
            <a:ext cx="666976" cy="6860298"/>
            <a:chOff x="0" y="0"/>
            <a:chExt cx="666975" cy="6860296"/>
          </a:xfrm>
        </p:grpSpPr>
        <p:pic>
          <p:nvPicPr>
            <p:cNvPr descr="Google Shape;868;g121d529570e_0_286" id="904" name="Google Shape;904;p11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0" y="0"/>
              <a:ext cx="666975" cy="6860296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905" name="Google Shape;905;p11"/>
            <p:cNvSpPr txBox="1"/>
            <p:nvPr/>
          </p:nvSpPr>
          <p:spPr>
            <a:xfrm>
              <a:off x="19056" y="3376842"/>
              <a:ext cx="619585" cy="29718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16665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1"/>
                </a:buClr>
                <a:buSzPts val="1600"/>
                <a:buFont typeface="Poppins"/>
                <a:buNone/>
              </a:pPr>
              <a:r>
                <a:rPr b="0" i="0" lang="en-US" sz="1600" u="none" cap="none" strike="noStrike">
                  <a:solidFill>
                    <a:schemeClr val="accent1"/>
                  </a:solidFill>
                  <a:latin typeface="Poppins"/>
                  <a:ea typeface="Poppins"/>
                  <a:cs typeface="Poppins"/>
                  <a:sym typeface="Poppins"/>
                </a:rPr>
                <a:t>70 px</a:t>
              </a:r>
              <a:endParaRPr/>
            </a:p>
          </p:txBody>
        </p:sp>
      </p:grpSp>
      <p:grpSp>
        <p:nvGrpSpPr>
          <p:cNvPr id="906" name="Google Shape;906;p11"/>
          <p:cNvGrpSpPr/>
          <p:nvPr/>
        </p:nvGrpSpPr>
        <p:grpSpPr>
          <a:xfrm>
            <a:off x="11529120" y="-1234"/>
            <a:ext cx="666976" cy="6860298"/>
            <a:chOff x="0" y="0"/>
            <a:chExt cx="666975" cy="6860296"/>
          </a:xfrm>
        </p:grpSpPr>
        <p:pic>
          <p:nvPicPr>
            <p:cNvPr descr="Google Shape;871;g121d529570e_0_286" id="907" name="Google Shape;907;p11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0" y="0"/>
              <a:ext cx="666975" cy="6860296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908" name="Google Shape;908;p11"/>
            <p:cNvSpPr txBox="1"/>
            <p:nvPr/>
          </p:nvSpPr>
          <p:spPr>
            <a:xfrm>
              <a:off x="19056" y="3376842"/>
              <a:ext cx="619585" cy="29718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16665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1"/>
                </a:buClr>
                <a:buSzPts val="1600"/>
                <a:buFont typeface="Poppins"/>
                <a:buNone/>
              </a:pPr>
              <a:r>
                <a:rPr b="0" i="0" lang="en-US" sz="1600" u="none" cap="none" strike="noStrike">
                  <a:solidFill>
                    <a:schemeClr val="accent1"/>
                  </a:solidFill>
                  <a:latin typeface="Poppins"/>
                  <a:ea typeface="Poppins"/>
                  <a:cs typeface="Poppins"/>
                  <a:sym typeface="Poppins"/>
                </a:rPr>
                <a:t>70 px</a:t>
              </a:r>
              <a:endParaRPr/>
            </a:p>
          </p:txBody>
        </p:sp>
      </p:grpSp>
      <p:grpSp>
        <p:nvGrpSpPr>
          <p:cNvPr id="909" name="Google Shape;909;p11"/>
          <p:cNvGrpSpPr/>
          <p:nvPr/>
        </p:nvGrpSpPr>
        <p:grpSpPr>
          <a:xfrm>
            <a:off x="0" y="6287370"/>
            <a:ext cx="12196096" cy="571693"/>
            <a:chOff x="0" y="0"/>
            <a:chExt cx="12196095" cy="571691"/>
          </a:xfrm>
        </p:grpSpPr>
        <p:pic>
          <p:nvPicPr>
            <p:cNvPr descr="Google Shape;874;g121d529570e_0_286" id="910" name="Google Shape;910;p11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0" y="0"/>
              <a:ext cx="12196095" cy="571691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911" name="Google Shape;911;p11"/>
            <p:cNvSpPr txBox="1"/>
            <p:nvPr/>
          </p:nvSpPr>
          <p:spPr>
            <a:xfrm>
              <a:off x="5917021" y="137241"/>
              <a:ext cx="891578" cy="29718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16665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2"/>
                </a:buClr>
                <a:buSzPts val="1600"/>
                <a:buFont typeface="Poppins"/>
                <a:buNone/>
              </a:pPr>
              <a:r>
                <a:rPr b="0" i="0" lang="en-US" sz="1600" u="none" cap="none" strike="noStrike">
                  <a:solidFill>
                    <a:schemeClr val="accent2"/>
                  </a:solidFill>
                  <a:latin typeface="Poppins"/>
                  <a:ea typeface="Poppins"/>
                  <a:cs typeface="Poppins"/>
                  <a:sym typeface="Poppins"/>
                </a:rPr>
                <a:t>60 px</a:t>
              </a:r>
              <a:endParaRPr/>
            </a:p>
          </p:txBody>
        </p:sp>
      </p:grpSp>
      <p:sp>
        <p:nvSpPr>
          <p:cNvPr id="912" name="Google Shape;912;p11"/>
          <p:cNvSpPr/>
          <p:nvPr/>
        </p:nvSpPr>
        <p:spPr>
          <a:xfrm>
            <a:off x="-1" y="1460362"/>
            <a:ext cx="12191697" cy="912779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900"/>
              <a:buFont typeface="Arial"/>
              <a:buNone/>
            </a:pPr>
            <a:r>
              <a:t/>
            </a:r>
            <a:endParaRPr b="0" i="0" sz="1900" u="none" cap="none" strike="noStrike">
              <a:solidFill>
                <a:schemeClr val="accent3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13" name="Google Shape;913;p11"/>
          <p:cNvSpPr txBox="1"/>
          <p:nvPr/>
        </p:nvSpPr>
        <p:spPr>
          <a:xfrm>
            <a:off x="3834232" y="3228900"/>
            <a:ext cx="4499702" cy="56895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17647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200"/>
              <a:buFont typeface="Poppins Medium"/>
              <a:buNone/>
            </a:pPr>
            <a:r>
              <a:rPr b="0" i="0" lang="en-US" sz="3200" u="none" cap="none" strike="noStrike">
                <a:solidFill>
                  <a:schemeClr val="accent3"/>
                </a:solidFill>
                <a:latin typeface="Poppins Medium"/>
                <a:ea typeface="Poppins Medium"/>
                <a:cs typeface="Poppins Medium"/>
                <a:sym typeface="Poppins Medium"/>
              </a:rPr>
              <a:t>Header and Paddings</a:t>
            </a:r>
            <a:endParaRPr/>
          </a:p>
        </p:txBody>
      </p:sp>
      <p:grpSp>
        <p:nvGrpSpPr>
          <p:cNvPr id="914" name="Google Shape;914;p11"/>
          <p:cNvGrpSpPr/>
          <p:nvPr/>
        </p:nvGrpSpPr>
        <p:grpSpPr>
          <a:xfrm>
            <a:off x="711235" y="1580717"/>
            <a:ext cx="10730567" cy="672085"/>
            <a:chOff x="0" y="0"/>
            <a:chExt cx="10730565" cy="672084"/>
          </a:xfrm>
        </p:grpSpPr>
        <p:pic>
          <p:nvPicPr>
            <p:cNvPr descr="Google Shape;879;g121d529570e_0_286" id="915" name="Google Shape;915;p11"/>
            <p:cNvPicPr preferRelativeResize="0"/>
            <p:nvPr/>
          </p:nvPicPr>
          <p:blipFill rotWithShape="1">
            <a:blip r:embed="rId5">
              <a:alphaModFix/>
            </a:blip>
            <a:srcRect b="0" l="7842" r="0" t="0"/>
            <a:stretch/>
          </p:blipFill>
          <p:spPr>
            <a:xfrm>
              <a:off x="1095990" y="37882"/>
              <a:ext cx="9634575" cy="6098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Google Shape;880;g121d529570e_0_286" id="916" name="Google Shape;916;p11"/>
            <p:cNvPicPr preferRelativeResize="0"/>
            <p:nvPr/>
          </p:nvPicPr>
          <p:blipFill rotWithShape="1">
            <a:blip r:embed="rId6">
              <a:alphaModFix/>
            </a:blip>
            <a:srcRect b="0" l="0" r="0" t="0"/>
            <a:stretch/>
          </p:blipFill>
          <p:spPr>
            <a:xfrm>
              <a:off x="0" y="0"/>
              <a:ext cx="892948" cy="672084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20" name="Shape 9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" name="Google Shape;921;p12"/>
          <p:cNvSpPr txBox="1"/>
          <p:nvPr>
            <p:ph type="title"/>
          </p:nvPr>
        </p:nvSpPr>
        <p:spPr>
          <a:xfrm>
            <a:off x="3735725" y="3060000"/>
            <a:ext cx="4688101" cy="95490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675" lIns="45675" spcFirstLastPara="1" rIns="45675" wrap="square" tIns="4567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566"/>
              <a:buFont typeface="Poppins SemiBold"/>
              <a:buNone/>
            </a:pPr>
            <a:r>
              <a:rPr b="0" lang="en-US" sz="2000">
                <a:latin typeface="Poppins"/>
                <a:ea typeface="Poppins"/>
                <a:cs typeface="Poppins"/>
                <a:sym typeface="Poppins"/>
              </a:rPr>
              <a:t>+372 324 7696</a:t>
            </a:r>
            <a:endParaRPr b="0" sz="20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500"/>
              <a:buFont typeface="Poppins SemiBold"/>
              <a:buNone/>
            </a:pPr>
            <a:r>
              <a:rPr b="0" lang="en-US" sz="2000" u="sng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info@fairown.com</a:t>
            </a:r>
            <a:r>
              <a:rPr b="0" lang="en-US" sz="2000" u="none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rPr>
              <a:t> </a:t>
            </a:r>
            <a:endParaRPr b="0" sz="20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500"/>
              <a:buFont typeface="Poppins SemiBold"/>
              <a:buNone/>
            </a:pPr>
            <a:r>
              <a:rPr b="0" lang="en-US" sz="2000" u="sng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fairown.com</a:t>
            </a:r>
            <a:r>
              <a:rPr b="0" lang="en-US" sz="2000" u="none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rPr>
              <a:t> </a:t>
            </a:r>
            <a:endParaRPr b="0" sz="2000">
              <a:solidFill>
                <a:schemeClr val="lt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922" name="Google Shape;922;p12"/>
          <p:cNvSpPr txBox="1"/>
          <p:nvPr/>
        </p:nvSpPr>
        <p:spPr>
          <a:xfrm>
            <a:off x="3497625" y="1330724"/>
            <a:ext cx="5244051" cy="145140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675" lIns="45675" spcFirstLastPara="1" rIns="45675" wrap="square" tIns="45675">
            <a:normAutofit/>
          </a:bodyPr>
          <a:lstStyle/>
          <a:p>
            <a:pPr indent="0" lvl="0" marL="0" marR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212"/>
              <a:buFont typeface="Poppins SemiBold"/>
              <a:buNone/>
            </a:pPr>
            <a:r>
              <a:rPr b="1" i="0" lang="en-US" sz="2800" u="sng" cap="none" strike="noStrike">
                <a:solidFill>
                  <a:schemeClr val="lt1"/>
                </a:solidFill>
                <a:latin typeface="Poppins SemiBold"/>
                <a:ea typeface="Poppins SemiBold"/>
                <a:cs typeface="Poppins SemiBold"/>
                <a:sym typeface="Poppins SemiBold"/>
                <a:hlinkClick r:id="rId5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Join </a:t>
            </a:r>
            <a:r>
              <a:rPr b="1" lang="en-US" sz="2800" u="sng">
                <a:solidFill>
                  <a:schemeClr val="lt1"/>
                </a:solidFill>
                <a:latin typeface="Poppins SemiBold"/>
                <a:ea typeface="Poppins SemiBold"/>
                <a:cs typeface="Poppins SemiBold"/>
                <a:sym typeface="Poppins SemiBold"/>
                <a:hlinkClick r:id="rId6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our community</a:t>
            </a:r>
            <a:r>
              <a:rPr b="1" i="0" lang="en-US" sz="2800" u="none" cap="none" strike="noStrike">
                <a:solidFill>
                  <a:srgbClr val="FFFFFF"/>
                </a:solidFill>
                <a:latin typeface="Poppins SemiBold"/>
                <a:ea typeface="Poppins SemiBold"/>
                <a:cs typeface="Poppins SemiBold"/>
                <a:sym typeface="Poppins SemiBold"/>
              </a:rPr>
              <a:t>!</a:t>
            </a:r>
            <a:endParaRPr sz="2800"/>
          </a:p>
        </p:txBody>
      </p:sp>
      <p:sp>
        <p:nvSpPr>
          <p:cNvPr id="923" name="Google Shape;923;p12"/>
          <p:cNvSpPr txBox="1"/>
          <p:nvPr/>
        </p:nvSpPr>
        <p:spPr>
          <a:xfrm>
            <a:off x="3797675" y="4123849"/>
            <a:ext cx="4596651" cy="60150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675" lIns="45675" spcFirstLastPara="1" rIns="45675" wrap="square" tIns="45675">
            <a:norm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Poppins SemiBold"/>
              <a:buNone/>
            </a:pPr>
            <a:r>
              <a:rPr b="0" i="0" lang="en-US" sz="1800" u="none" cap="none" strike="noStrike">
                <a:solidFill>
                  <a:srgbClr val="FFFFFF"/>
                </a:solidFill>
                <a:latin typeface="Poppins SemiBold"/>
                <a:ea typeface="Poppins SemiBold"/>
                <a:cs typeface="Poppins SemiBold"/>
                <a:sym typeface="Poppins SemiBold"/>
              </a:rPr>
              <a:t>Follow us</a:t>
            </a:r>
            <a:endParaRPr/>
          </a:p>
        </p:txBody>
      </p:sp>
      <p:grpSp>
        <p:nvGrpSpPr>
          <p:cNvPr id="924" name="Google Shape;924;p12"/>
          <p:cNvGrpSpPr/>
          <p:nvPr/>
        </p:nvGrpSpPr>
        <p:grpSpPr>
          <a:xfrm>
            <a:off x="5073664" y="4649156"/>
            <a:ext cx="2244357" cy="492569"/>
            <a:chOff x="-1" y="0"/>
            <a:chExt cx="2244357" cy="492569"/>
          </a:xfrm>
        </p:grpSpPr>
        <p:pic>
          <p:nvPicPr>
            <p:cNvPr descr="Google Shape;889;p48" id="925" name="Google Shape;925;p12">
              <a:hlinkClick r:id="rId7"/>
            </p:cNvPr>
            <p:cNvPicPr preferRelativeResize="0"/>
            <p:nvPr/>
          </p:nvPicPr>
          <p:blipFill rotWithShape="1">
            <a:blip r:embed="rId8">
              <a:alphaModFix/>
            </a:blip>
            <a:srcRect b="0" l="0" r="0" t="0"/>
            <a:stretch/>
          </p:blipFill>
          <p:spPr>
            <a:xfrm>
              <a:off x="-1" y="24651"/>
              <a:ext cx="405264" cy="36028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Google Shape;890;p48" id="926" name="Google Shape;926;p12">
              <a:hlinkClick r:id="rId9"/>
            </p:cNvPr>
            <p:cNvPicPr preferRelativeResize="0"/>
            <p:nvPr/>
          </p:nvPicPr>
          <p:blipFill rotWithShape="1">
            <a:blip r:embed="rId10">
              <a:alphaModFix/>
            </a:blip>
            <a:srcRect b="0" l="0" r="0" t="0"/>
            <a:stretch/>
          </p:blipFill>
          <p:spPr>
            <a:xfrm>
              <a:off x="825237" y="39718"/>
              <a:ext cx="465084" cy="41313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Google Shape;891;p48" id="927" name="Google Shape;927;p12">
              <a:hlinkClick r:id="rId11"/>
            </p:cNvPr>
            <p:cNvPicPr preferRelativeResize="0"/>
            <p:nvPr/>
          </p:nvPicPr>
          <p:blipFill rotWithShape="1">
            <a:blip r:embed="rId12">
              <a:alphaModFix/>
            </a:blip>
            <a:srcRect b="0" l="0" r="0" t="0"/>
            <a:stretch/>
          </p:blipFill>
          <p:spPr>
            <a:xfrm>
              <a:off x="1690298" y="0"/>
              <a:ext cx="554058" cy="492569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51" name="Shape 6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2" name="Google Shape;652;p2"/>
          <p:cNvSpPr txBox="1"/>
          <p:nvPr>
            <p:ph idx="1" type="body"/>
          </p:nvPr>
        </p:nvSpPr>
        <p:spPr>
          <a:xfrm>
            <a:off x="685800" y="3164100"/>
            <a:ext cx="5257800" cy="3012601"/>
          </a:xfrm>
          <a:prstGeom prst="rect">
            <a:avLst/>
          </a:prstGeom>
          <a:noFill/>
          <a:ln>
            <a:noFill/>
          </a:ln>
        </p:spPr>
        <p:txBody>
          <a:bodyPr anchorCtr="0" anchor="t" bIns="45675" lIns="45675" spcFirstLastPara="1" rIns="45675" wrap="square" tIns="45675">
            <a:normAutofit/>
          </a:bodyPr>
          <a:lstStyle/>
          <a:p>
            <a:pPr indent="-3556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Char char="•"/>
            </a:pPr>
            <a:r>
              <a:rPr lang="en-US" sz="2000">
                <a:solidFill>
                  <a:schemeClr val="accent3"/>
                </a:solidFill>
                <a:latin typeface="Poppins"/>
                <a:ea typeface="Poppins"/>
                <a:cs typeface="Poppins"/>
                <a:sym typeface="Poppins"/>
              </a:rPr>
              <a:t>Headline 1: Poppins Bold 44 pt.</a:t>
            </a:r>
            <a:endParaRPr/>
          </a:p>
          <a:p>
            <a:pPr indent="-3556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Char char="•"/>
            </a:pPr>
            <a:r>
              <a:rPr lang="en-US" sz="2000">
                <a:solidFill>
                  <a:schemeClr val="accent3"/>
                </a:solidFill>
                <a:latin typeface="Poppins"/>
                <a:ea typeface="Poppins"/>
                <a:cs typeface="Poppins"/>
                <a:sym typeface="Poppins"/>
              </a:rPr>
              <a:t>Headline 2: Poppins Bold 28 pt.</a:t>
            </a:r>
            <a:endParaRPr/>
          </a:p>
          <a:p>
            <a:pPr indent="-3556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Char char="•"/>
            </a:pPr>
            <a:r>
              <a:rPr lang="en-US" sz="2000">
                <a:solidFill>
                  <a:schemeClr val="accent3"/>
                </a:solidFill>
                <a:latin typeface="Poppins"/>
                <a:ea typeface="Poppins"/>
                <a:cs typeface="Poppins"/>
                <a:sym typeface="Poppins"/>
              </a:rPr>
              <a:t>Body L: Poppins Regular 20 pt.</a:t>
            </a:r>
            <a:endParaRPr/>
          </a:p>
          <a:p>
            <a:pPr indent="-3556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Char char="•"/>
            </a:pPr>
            <a:r>
              <a:rPr lang="en-US" sz="2000">
                <a:solidFill>
                  <a:schemeClr val="accent3"/>
                </a:solidFill>
                <a:latin typeface="Poppins"/>
                <a:ea typeface="Poppins"/>
                <a:cs typeface="Poppins"/>
                <a:sym typeface="Poppins"/>
              </a:rPr>
              <a:t>Body S: Poppins Regular 18 pt.</a:t>
            </a:r>
            <a:endParaRPr/>
          </a:p>
        </p:txBody>
      </p:sp>
      <p:sp>
        <p:nvSpPr>
          <p:cNvPr id="653" name="Google Shape;653;p2"/>
          <p:cNvSpPr txBox="1"/>
          <p:nvPr>
            <p:ph type="title"/>
          </p:nvPr>
        </p:nvSpPr>
        <p:spPr>
          <a:xfrm>
            <a:off x="685800" y="1582300"/>
            <a:ext cx="5257800" cy="144570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675" lIns="45675" spcFirstLastPara="1" rIns="45675" wrap="square" tIns="45675">
            <a:norm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4400"/>
              <a:buFont typeface="Poppins"/>
              <a:buNone/>
            </a:pPr>
            <a:r>
              <a:rPr b="1" i="0" lang="en-US" sz="4400" u="none" cap="none" strike="noStrike">
                <a:solidFill>
                  <a:schemeClr val="accent3"/>
                </a:solidFill>
                <a:latin typeface="Poppins"/>
                <a:ea typeface="Poppins"/>
                <a:cs typeface="Poppins"/>
                <a:sym typeface="Poppins"/>
              </a:rPr>
              <a:t>Typography</a:t>
            </a:r>
            <a:endParaRPr/>
          </a:p>
        </p:txBody>
      </p:sp>
      <p:pic>
        <p:nvPicPr>
          <p:cNvPr descr="Google Shape;608;g121d529570e_0_5" id="654" name="Google Shape;654;p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305424" y="2452800"/>
            <a:ext cx="2925426" cy="1584226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Google Shape;609;g121d529570e_0_5" id="655" name="Google Shape;655;p2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8033273" y="3024225"/>
            <a:ext cx="2550776" cy="13809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59" name="Shape 6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0" name="Google Shape;660;p4"/>
          <p:cNvSpPr txBox="1"/>
          <p:nvPr>
            <p:ph type="title"/>
          </p:nvPr>
        </p:nvSpPr>
        <p:spPr>
          <a:xfrm>
            <a:off x="685800" y="1582300"/>
            <a:ext cx="10820400" cy="111780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675" lIns="45675" spcFirstLastPara="1" rIns="45675" wrap="square" tIns="45675">
            <a:norm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4400"/>
              <a:buFont typeface="Poppins"/>
              <a:buNone/>
            </a:pPr>
            <a:r>
              <a:rPr b="1" i="0" lang="en-US" sz="4400" u="none" cap="none" strike="noStrike">
                <a:solidFill>
                  <a:schemeClr val="accent3"/>
                </a:solidFill>
                <a:latin typeface="Poppins"/>
                <a:ea typeface="Poppins"/>
                <a:cs typeface="Poppins"/>
                <a:sym typeface="Poppins"/>
              </a:rPr>
              <a:t>Colours</a:t>
            </a:r>
            <a:endParaRPr/>
          </a:p>
        </p:txBody>
      </p:sp>
      <p:pic>
        <p:nvPicPr>
          <p:cNvPr descr="Google Shape;622;g121d529570e_0_12" id="661" name="Google Shape;661;p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97168" y="2774463"/>
            <a:ext cx="10626207" cy="3423507"/>
          </a:xfrm>
          <a:prstGeom prst="rect">
            <a:avLst/>
          </a:prstGeom>
          <a:noFill/>
          <a:ln>
            <a:noFill/>
          </a:ln>
        </p:spPr>
      </p:pic>
      <p:sp>
        <p:nvSpPr>
          <p:cNvPr id="662" name="Google Shape;662;p4"/>
          <p:cNvSpPr txBox="1"/>
          <p:nvPr/>
        </p:nvSpPr>
        <p:spPr>
          <a:xfrm>
            <a:off x="997129" y="2979416"/>
            <a:ext cx="1911522" cy="1915119"/>
          </a:xfrm>
          <a:prstGeom prst="rect">
            <a:avLst/>
          </a:prstGeom>
          <a:noFill/>
          <a:ln>
            <a:noFill/>
          </a:ln>
        </p:spPr>
        <p:txBody>
          <a:bodyPr anchorCtr="0" anchor="t" bIns="45675" lIns="45675" spcFirstLastPara="1" rIns="45675" wrap="square" tIns="4567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Poppins"/>
              <a:buNone/>
            </a:pPr>
            <a:r>
              <a:rPr b="0" i="0" lang="en-US" sz="2000" u="none" cap="none" strike="noStrike">
                <a:solidFill>
                  <a:srgbClr val="FFFFFF"/>
                </a:solidFill>
                <a:latin typeface="Poppins"/>
                <a:ea typeface="Poppins"/>
                <a:cs typeface="Poppins"/>
                <a:sym typeface="Poppins"/>
              </a:rPr>
              <a:t>Purple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FFFFFF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Poppins"/>
              <a:buNone/>
            </a:pPr>
            <a:r>
              <a:rPr b="0" i="0" lang="en-US" sz="1400" u="none" cap="none" strike="noStrike">
                <a:solidFill>
                  <a:srgbClr val="FFFFFF"/>
                </a:solidFill>
                <a:latin typeface="Poppins"/>
                <a:ea typeface="Poppins"/>
                <a:cs typeface="Poppins"/>
                <a:sym typeface="Poppins"/>
              </a:rPr>
              <a:t>WEB - #B58CFF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Poppins"/>
              <a:buNone/>
            </a:pPr>
            <a:r>
              <a:rPr b="0" i="0" lang="en-US" sz="1400" u="none" cap="none" strike="noStrike">
                <a:solidFill>
                  <a:srgbClr val="FFFFFF"/>
                </a:solidFill>
                <a:latin typeface="Poppins"/>
                <a:ea typeface="Poppins"/>
                <a:cs typeface="Poppins"/>
                <a:sym typeface="Poppins"/>
              </a:rPr>
              <a:t>RGB - 181 | 140 | 255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Poppins"/>
              <a:buNone/>
            </a:pPr>
            <a:r>
              <a:rPr b="0" i="0" lang="en-US" sz="1400" u="none" cap="none" strike="noStrike">
                <a:solidFill>
                  <a:srgbClr val="FFFFFF"/>
                </a:solidFill>
                <a:latin typeface="Poppins"/>
                <a:ea typeface="Poppins"/>
                <a:cs typeface="Poppins"/>
                <a:sym typeface="Poppins"/>
              </a:rPr>
              <a:t>CMYK - 40 | 52 | 0 | 0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Poppins"/>
              <a:buNone/>
            </a:pPr>
            <a:r>
              <a:rPr b="0" i="0" lang="en-US" sz="1400" u="none" cap="none" strike="noStrike">
                <a:solidFill>
                  <a:srgbClr val="FFFFFF"/>
                </a:solidFill>
                <a:latin typeface="Poppins"/>
                <a:ea typeface="Poppins"/>
                <a:cs typeface="Poppins"/>
                <a:sym typeface="Poppins"/>
              </a:rPr>
              <a:t>PANTONE - 528</a:t>
            </a:r>
            <a:endParaRPr/>
          </a:p>
        </p:txBody>
      </p:sp>
      <p:sp>
        <p:nvSpPr>
          <p:cNvPr id="663" name="Google Shape;663;p4"/>
          <p:cNvSpPr txBox="1"/>
          <p:nvPr/>
        </p:nvSpPr>
        <p:spPr>
          <a:xfrm>
            <a:off x="997129" y="5244439"/>
            <a:ext cx="1911522" cy="1076920"/>
          </a:xfrm>
          <a:prstGeom prst="rect">
            <a:avLst/>
          </a:prstGeom>
          <a:noFill/>
          <a:ln>
            <a:noFill/>
          </a:ln>
        </p:spPr>
        <p:txBody>
          <a:bodyPr anchorCtr="0" anchor="t" bIns="45675" lIns="45675" spcFirstLastPara="1" rIns="45675" wrap="square" tIns="4567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Poppins"/>
              <a:buNone/>
            </a:pPr>
            <a:r>
              <a:rPr b="0" i="0" lang="en-US" sz="1400" u="none" cap="none" strike="noStrike">
                <a:solidFill>
                  <a:srgbClr val="FFFFFF"/>
                </a:solidFill>
                <a:latin typeface="Poppins"/>
                <a:ea typeface="Poppins"/>
                <a:cs typeface="Poppins"/>
                <a:sym typeface="Poppins"/>
              </a:rPr>
              <a:t>70%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Poppins"/>
              <a:buNone/>
            </a:pPr>
            <a:r>
              <a:rPr b="0" i="0" lang="en-US" sz="1400" u="none" cap="none" strike="noStrike">
                <a:solidFill>
                  <a:srgbClr val="FFFFFF"/>
                </a:solidFill>
                <a:latin typeface="Poppins"/>
                <a:ea typeface="Poppins"/>
                <a:cs typeface="Poppins"/>
                <a:sym typeface="Poppins"/>
              </a:rPr>
              <a:t>50%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Poppins"/>
              <a:buNone/>
            </a:pPr>
            <a:r>
              <a:rPr b="0" i="0" lang="en-US" sz="1400" u="none" cap="none" strike="noStrike">
                <a:solidFill>
                  <a:srgbClr val="FFFFFF"/>
                </a:solidFill>
                <a:latin typeface="Poppins"/>
                <a:ea typeface="Poppins"/>
                <a:cs typeface="Poppins"/>
                <a:sym typeface="Poppins"/>
              </a:rPr>
              <a:t>30%</a:t>
            </a:r>
            <a:endParaRPr/>
          </a:p>
        </p:txBody>
      </p:sp>
      <p:sp>
        <p:nvSpPr>
          <p:cNvPr id="664" name="Google Shape;664;p4"/>
          <p:cNvSpPr txBox="1"/>
          <p:nvPr/>
        </p:nvSpPr>
        <p:spPr>
          <a:xfrm>
            <a:off x="3705160" y="2987231"/>
            <a:ext cx="1911522" cy="1915119"/>
          </a:xfrm>
          <a:prstGeom prst="rect">
            <a:avLst/>
          </a:prstGeom>
          <a:noFill/>
          <a:ln>
            <a:noFill/>
          </a:ln>
        </p:spPr>
        <p:txBody>
          <a:bodyPr anchorCtr="0" anchor="t" bIns="45675" lIns="45675" spcFirstLastPara="1" rIns="45675" wrap="square" tIns="4567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Poppins"/>
              <a:buNone/>
            </a:pPr>
            <a:r>
              <a:rPr b="0" i="0" lang="en-US" sz="2000" u="none" cap="none" strike="noStrike">
                <a:solidFill>
                  <a:srgbClr val="FFFFFF"/>
                </a:solidFill>
                <a:latin typeface="Poppins"/>
                <a:ea typeface="Poppins"/>
                <a:cs typeface="Poppins"/>
                <a:sym typeface="Poppins"/>
              </a:rPr>
              <a:t>Navy Blue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FFFFFF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Poppins"/>
              <a:buNone/>
            </a:pPr>
            <a:r>
              <a:rPr b="0" i="0" lang="en-US" sz="1400" u="none" cap="none" strike="noStrike">
                <a:solidFill>
                  <a:srgbClr val="FFFFFF"/>
                </a:solidFill>
                <a:latin typeface="Poppins"/>
                <a:ea typeface="Poppins"/>
                <a:cs typeface="Poppins"/>
                <a:sym typeface="Poppins"/>
              </a:rPr>
              <a:t>WEB - #262556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Poppins"/>
              <a:buNone/>
            </a:pPr>
            <a:r>
              <a:rPr b="0" i="0" lang="en-US" sz="1400" u="none" cap="none" strike="noStrike">
                <a:solidFill>
                  <a:srgbClr val="FFFFFF"/>
                </a:solidFill>
                <a:latin typeface="Poppins"/>
                <a:ea typeface="Poppins"/>
                <a:cs typeface="Poppins"/>
                <a:sym typeface="Poppins"/>
              </a:rPr>
              <a:t>RGB - 38 | 37 | 86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Poppins"/>
              <a:buNone/>
            </a:pPr>
            <a:r>
              <a:rPr b="0" i="0" lang="en-US" sz="1400" u="none" cap="none" strike="noStrike">
                <a:solidFill>
                  <a:srgbClr val="FFFFFF"/>
                </a:solidFill>
                <a:latin typeface="Poppins"/>
                <a:ea typeface="Poppins"/>
                <a:cs typeface="Poppins"/>
                <a:sym typeface="Poppins"/>
              </a:rPr>
              <a:t>CMYK- 95 | 88 | 12 | 45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Poppins"/>
              <a:buNone/>
            </a:pPr>
            <a:r>
              <a:rPr b="0" i="0" lang="en-US" sz="1400" u="none" cap="none" strike="noStrike">
                <a:solidFill>
                  <a:srgbClr val="FFFFFF"/>
                </a:solidFill>
                <a:latin typeface="Poppins"/>
                <a:ea typeface="Poppins"/>
                <a:cs typeface="Poppins"/>
                <a:sym typeface="Poppins"/>
              </a:rPr>
              <a:t>PANTONE - 662</a:t>
            </a:r>
            <a:endParaRPr/>
          </a:p>
        </p:txBody>
      </p:sp>
      <p:sp>
        <p:nvSpPr>
          <p:cNvPr id="665" name="Google Shape;665;p4"/>
          <p:cNvSpPr txBox="1"/>
          <p:nvPr/>
        </p:nvSpPr>
        <p:spPr>
          <a:xfrm>
            <a:off x="3705160" y="5252254"/>
            <a:ext cx="1911522" cy="1076920"/>
          </a:xfrm>
          <a:prstGeom prst="rect">
            <a:avLst/>
          </a:prstGeom>
          <a:noFill/>
          <a:ln>
            <a:noFill/>
          </a:ln>
        </p:spPr>
        <p:txBody>
          <a:bodyPr anchorCtr="0" anchor="t" bIns="45675" lIns="45675" spcFirstLastPara="1" rIns="45675" wrap="square" tIns="4567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Poppins"/>
              <a:buNone/>
            </a:pPr>
            <a:r>
              <a:rPr b="0" i="0" lang="en-US" sz="1400" u="none" cap="none" strike="noStrike">
                <a:solidFill>
                  <a:srgbClr val="FFFFFF"/>
                </a:solidFill>
                <a:latin typeface="Poppins"/>
                <a:ea typeface="Poppins"/>
                <a:cs typeface="Poppins"/>
                <a:sym typeface="Poppins"/>
              </a:rPr>
              <a:t>70%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Poppins"/>
              <a:buNone/>
            </a:pPr>
            <a:r>
              <a:rPr b="0" i="0" lang="en-US" sz="1400" u="none" cap="none" strike="noStrike">
                <a:solidFill>
                  <a:srgbClr val="FFFFFF"/>
                </a:solidFill>
                <a:latin typeface="Poppins"/>
                <a:ea typeface="Poppins"/>
                <a:cs typeface="Poppins"/>
                <a:sym typeface="Poppins"/>
              </a:rPr>
              <a:t>50%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Poppins"/>
              <a:buNone/>
            </a:pPr>
            <a:r>
              <a:rPr b="0" i="0" lang="en-US" sz="1400" u="none" cap="none" strike="noStrike">
                <a:solidFill>
                  <a:srgbClr val="FFFFFF"/>
                </a:solidFill>
                <a:latin typeface="Poppins"/>
                <a:ea typeface="Poppins"/>
                <a:cs typeface="Poppins"/>
                <a:sym typeface="Poppins"/>
              </a:rPr>
              <a:t>30%</a:t>
            </a:r>
            <a:endParaRPr/>
          </a:p>
        </p:txBody>
      </p:sp>
      <p:sp>
        <p:nvSpPr>
          <p:cNvPr id="666" name="Google Shape;666;p4"/>
          <p:cNvSpPr txBox="1"/>
          <p:nvPr/>
        </p:nvSpPr>
        <p:spPr>
          <a:xfrm>
            <a:off x="6436519" y="2987231"/>
            <a:ext cx="1911522" cy="1915119"/>
          </a:xfrm>
          <a:prstGeom prst="rect">
            <a:avLst/>
          </a:prstGeom>
          <a:noFill/>
          <a:ln>
            <a:noFill/>
          </a:ln>
        </p:spPr>
        <p:txBody>
          <a:bodyPr anchorCtr="0" anchor="t" bIns="45675" lIns="45675" spcFirstLastPara="1" rIns="45675" wrap="square" tIns="4567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000"/>
              <a:buFont typeface="Poppins"/>
              <a:buNone/>
            </a:pPr>
            <a:r>
              <a:rPr b="0" i="0" lang="en-US" sz="2000" u="none" cap="none" strike="noStrike">
                <a:solidFill>
                  <a:schemeClr val="accent3"/>
                </a:solidFill>
                <a:latin typeface="Poppins"/>
                <a:ea typeface="Poppins"/>
                <a:cs typeface="Poppins"/>
                <a:sym typeface="Poppins"/>
              </a:rPr>
              <a:t>Neon Green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accent3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Poppins"/>
              <a:buNone/>
            </a:pPr>
            <a:r>
              <a:rPr b="0" i="0" lang="en-US" sz="1400" u="none" cap="none" strike="noStrike">
                <a:solidFill>
                  <a:schemeClr val="accent3"/>
                </a:solidFill>
                <a:latin typeface="Poppins"/>
                <a:ea typeface="Poppins"/>
                <a:cs typeface="Poppins"/>
                <a:sym typeface="Poppins"/>
              </a:rPr>
              <a:t>WEB - #75D5D2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Poppins"/>
              <a:buNone/>
            </a:pPr>
            <a:r>
              <a:rPr b="0" i="0" lang="en-US" sz="1400" u="none" cap="none" strike="noStrike">
                <a:solidFill>
                  <a:schemeClr val="accent3"/>
                </a:solidFill>
                <a:latin typeface="Poppins"/>
                <a:ea typeface="Poppins"/>
                <a:cs typeface="Poppins"/>
                <a:sym typeface="Poppins"/>
              </a:rPr>
              <a:t>RGB - 117 | 213 | 210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Poppins"/>
              <a:buNone/>
            </a:pPr>
            <a:r>
              <a:rPr b="0" i="0" lang="en-US" sz="1400" u="none" cap="none" strike="noStrike">
                <a:solidFill>
                  <a:schemeClr val="accent3"/>
                </a:solidFill>
                <a:latin typeface="Poppins"/>
                <a:ea typeface="Poppins"/>
                <a:cs typeface="Poppins"/>
                <a:sym typeface="Poppins"/>
              </a:rPr>
              <a:t>CMYK - 64 | 0 | 31 | 0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Poppins"/>
              <a:buNone/>
            </a:pPr>
            <a:r>
              <a:rPr b="0" i="0" lang="en-US" sz="1400" u="none" cap="none" strike="noStrike">
                <a:solidFill>
                  <a:schemeClr val="accent3"/>
                </a:solidFill>
                <a:latin typeface="Poppins"/>
                <a:ea typeface="Poppins"/>
                <a:cs typeface="Poppins"/>
                <a:sym typeface="Poppins"/>
              </a:rPr>
              <a:t>PANTONE - 3242</a:t>
            </a:r>
            <a:endParaRPr/>
          </a:p>
        </p:txBody>
      </p:sp>
      <p:sp>
        <p:nvSpPr>
          <p:cNvPr id="667" name="Google Shape;667;p4"/>
          <p:cNvSpPr txBox="1"/>
          <p:nvPr/>
        </p:nvSpPr>
        <p:spPr>
          <a:xfrm>
            <a:off x="6436519" y="5252254"/>
            <a:ext cx="1911522" cy="1076920"/>
          </a:xfrm>
          <a:prstGeom prst="rect">
            <a:avLst/>
          </a:prstGeom>
          <a:noFill/>
          <a:ln>
            <a:noFill/>
          </a:ln>
        </p:spPr>
        <p:txBody>
          <a:bodyPr anchorCtr="0" anchor="t" bIns="45675" lIns="45675" spcFirstLastPara="1" rIns="45675" wrap="square" tIns="4567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Poppins"/>
              <a:buNone/>
            </a:pPr>
            <a:r>
              <a:rPr b="0" i="0" lang="en-US" sz="1400" u="none" cap="none" strike="noStrike">
                <a:solidFill>
                  <a:schemeClr val="accent3"/>
                </a:solidFill>
                <a:latin typeface="Poppins"/>
                <a:ea typeface="Poppins"/>
                <a:cs typeface="Poppins"/>
                <a:sym typeface="Poppins"/>
              </a:rPr>
              <a:t>70%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Poppins"/>
              <a:buNone/>
            </a:pPr>
            <a:r>
              <a:rPr b="0" i="0" lang="en-US" sz="1400" u="none" cap="none" strike="noStrike">
                <a:solidFill>
                  <a:schemeClr val="accent3"/>
                </a:solidFill>
                <a:latin typeface="Poppins"/>
                <a:ea typeface="Poppins"/>
                <a:cs typeface="Poppins"/>
                <a:sym typeface="Poppins"/>
              </a:rPr>
              <a:t>50%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Poppins"/>
              <a:buNone/>
            </a:pPr>
            <a:r>
              <a:rPr b="0" i="0" lang="en-US" sz="1400" u="none" cap="none" strike="noStrike">
                <a:solidFill>
                  <a:schemeClr val="accent3"/>
                </a:solidFill>
                <a:latin typeface="Poppins"/>
                <a:ea typeface="Poppins"/>
                <a:cs typeface="Poppins"/>
                <a:sym typeface="Poppins"/>
              </a:rPr>
              <a:t>30%</a:t>
            </a:r>
            <a:endParaRPr/>
          </a:p>
        </p:txBody>
      </p:sp>
      <p:sp>
        <p:nvSpPr>
          <p:cNvPr id="668" name="Google Shape;668;p4"/>
          <p:cNvSpPr txBox="1"/>
          <p:nvPr/>
        </p:nvSpPr>
        <p:spPr>
          <a:xfrm>
            <a:off x="9167878" y="2979416"/>
            <a:ext cx="1911522" cy="1915119"/>
          </a:xfrm>
          <a:prstGeom prst="rect">
            <a:avLst/>
          </a:prstGeom>
          <a:noFill/>
          <a:ln>
            <a:noFill/>
          </a:ln>
        </p:spPr>
        <p:txBody>
          <a:bodyPr anchorCtr="0" anchor="t" bIns="45675" lIns="45675" spcFirstLastPara="1" rIns="45675" wrap="square" tIns="4567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000"/>
              <a:buFont typeface="Poppins"/>
              <a:buNone/>
            </a:pPr>
            <a:r>
              <a:rPr b="0" i="0" lang="en-US" sz="2000" u="none" cap="none" strike="noStrike">
                <a:solidFill>
                  <a:schemeClr val="accent3"/>
                </a:solidFill>
                <a:latin typeface="Poppins"/>
                <a:ea typeface="Poppins"/>
                <a:cs typeface="Poppins"/>
                <a:sym typeface="Poppins"/>
              </a:rPr>
              <a:t>Light Blue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accent3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Poppins"/>
              <a:buNone/>
            </a:pPr>
            <a:r>
              <a:rPr b="0" i="0" lang="en-US" sz="1400" u="none" cap="none" strike="noStrike">
                <a:solidFill>
                  <a:schemeClr val="accent3"/>
                </a:solidFill>
                <a:latin typeface="Poppins"/>
                <a:ea typeface="Poppins"/>
                <a:cs typeface="Poppins"/>
                <a:sym typeface="Poppins"/>
              </a:rPr>
              <a:t>WEB - #E2EDF3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Poppins"/>
              <a:buNone/>
            </a:pPr>
            <a:r>
              <a:rPr b="0" i="0" lang="en-US" sz="1400" u="none" cap="none" strike="noStrike">
                <a:solidFill>
                  <a:schemeClr val="accent3"/>
                </a:solidFill>
                <a:latin typeface="Poppins"/>
                <a:ea typeface="Poppins"/>
                <a:cs typeface="Poppins"/>
                <a:sym typeface="Poppins"/>
              </a:rPr>
              <a:t>RGB - 226 | 237 | 243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Poppins"/>
              <a:buNone/>
            </a:pPr>
            <a:r>
              <a:rPr b="0" i="0" lang="en-US" sz="1400" u="none" cap="none" strike="noStrike">
                <a:solidFill>
                  <a:schemeClr val="accent3"/>
                </a:solidFill>
                <a:latin typeface="Poppins"/>
                <a:ea typeface="Poppins"/>
                <a:cs typeface="Poppins"/>
                <a:sym typeface="Poppins"/>
              </a:rPr>
              <a:t>CMYK - 15 | 2 | 4 | 0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Poppins"/>
              <a:buNone/>
            </a:pPr>
            <a:r>
              <a:rPr b="0" i="0" lang="en-US" sz="1400" u="none" cap="none" strike="noStrike">
                <a:solidFill>
                  <a:schemeClr val="accent3"/>
                </a:solidFill>
                <a:latin typeface="Poppins"/>
                <a:ea typeface="Poppins"/>
                <a:cs typeface="Poppins"/>
                <a:sym typeface="Poppins"/>
              </a:rPr>
              <a:t>PANTONE - 656 </a:t>
            </a:r>
            <a:endParaRPr/>
          </a:p>
        </p:txBody>
      </p:sp>
      <p:sp>
        <p:nvSpPr>
          <p:cNvPr id="669" name="Google Shape;669;p4"/>
          <p:cNvSpPr txBox="1"/>
          <p:nvPr/>
        </p:nvSpPr>
        <p:spPr>
          <a:xfrm>
            <a:off x="9167878" y="5244439"/>
            <a:ext cx="1911522" cy="1076920"/>
          </a:xfrm>
          <a:prstGeom prst="rect">
            <a:avLst/>
          </a:prstGeom>
          <a:noFill/>
          <a:ln>
            <a:noFill/>
          </a:ln>
        </p:spPr>
        <p:txBody>
          <a:bodyPr anchorCtr="0" anchor="t" bIns="45675" lIns="45675" spcFirstLastPara="1" rIns="45675" wrap="square" tIns="4567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Poppins"/>
              <a:buNone/>
            </a:pPr>
            <a:r>
              <a:rPr b="0" i="0" lang="en-US" sz="1400" u="none" cap="none" strike="noStrike">
                <a:solidFill>
                  <a:schemeClr val="accent3"/>
                </a:solidFill>
                <a:latin typeface="Poppins"/>
                <a:ea typeface="Poppins"/>
                <a:cs typeface="Poppins"/>
                <a:sym typeface="Poppins"/>
              </a:rPr>
              <a:t>70%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Poppins"/>
              <a:buNone/>
            </a:pPr>
            <a:r>
              <a:rPr b="0" i="0" lang="en-US" sz="1400" u="none" cap="none" strike="noStrike">
                <a:solidFill>
                  <a:schemeClr val="accent3"/>
                </a:solidFill>
                <a:latin typeface="Poppins"/>
                <a:ea typeface="Poppins"/>
                <a:cs typeface="Poppins"/>
                <a:sym typeface="Poppins"/>
              </a:rPr>
              <a:t>50%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Poppins"/>
              <a:buNone/>
            </a:pPr>
            <a:r>
              <a:rPr b="0" i="0" lang="en-US" sz="1400" u="none" cap="none" strike="noStrike">
                <a:solidFill>
                  <a:schemeClr val="accent3"/>
                </a:solidFill>
                <a:latin typeface="Poppins"/>
                <a:ea typeface="Poppins"/>
                <a:cs typeface="Poppins"/>
                <a:sym typeface="Poppins"/>
              </a:rPr>
              <a:t>30%</a:t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73" name="Shape 6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4" name="Google Shape;674;p3"/>
          <p:cNvSpPr/>
          <p:nvPr/>
        </p:nvSpPr>
        <p:spPr>
          <a:xfrm>
            <a:off x="6799350" y="3350100"/>
            <a:ext cx="1985400" cy="7890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75" name="Google Shape;675;p3"/>
          <p:cNvSpPr txBox="1"/>
          <p:nvPr>
            <p:ph idx="1" type="body"/>
          </p:nvPr>
        </p:nvSpPr>
        <p:spPr>
          <a:xfrm>
            <a:off x="589826" y="2993833"/>
            <a:ext cx="3820202" cy="3071401"/>
          </a:xfrm>
          <a:prstGeom prst="rect">
            <a:avLst/>
          </a:prstGeom>
          <a:noFill/>
          <a:ln>
            <a:noFill/>
          </a:ln>
        </p:spPr>
        <p:txBody>
          <a:bodyPr anchorCtr="0" anchor="t" bIns="45675" lIns="45675" spcFirstLastPara="1" rIns="45675" wrap="square" tIns="45675">
            <a:norm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4400"/>
              <a:buFont typeface="Poppins"/>
              <a:buNone/>
            </a:pPr>
            <a:r>
              <a:rPr b="1" lang="en-US" sz="4400">
                <a:solidFill>
                  <a:schemeClr val="accent3"/>
                </a:solidFill>
                <a:latin typeface="Poppins"/>
                <a:ea typeface="Poppins"/>
                <a:cs typeface="Poppins"/>
                <a:sym typeface="Poppins"/>
              </a:rPr>
              <a:t>Typography</a:t>
            </a:r>
            <a:endParaRPr/>
          </a:p>
        </p:txBody>
      </p:sp>
      <p:sp>
        <p:nvSpPr>
          <p:cNvPr id="676" name="Google Shape;676;p3"/>
          <p:cNvSpPr txBox="1"/>
          <p:nvPr>
            <p:ph idx="2" type="body"/>
          </p:nvPr>
        </p:nvSpPr>
        <p:spPr>
          <a:xfrm>
            <a:off x="5752617" y="2184400"/>
            <a:ext cx="5405401" cy="3880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675" lIns="45675" spcFirstLastPara="1" rIns="45675" wrap="square" tIns="45675">
            <a:normAutofit/>
          </a:bodyPr>
          <a:lstStyle/>
          <a:p>
            <a:pPr indent="-3175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000"/>
              <a:buFont typeface="Arial"/>
              <a:buChar char="●"/>
            </a:pPr>
            <a:r>
              <a:rPr lang="en-US" sz="2000">
                <a:solidFill>
                  <a:schemeClr val="accent3"/>
                </a:solidFill>
                <a:latin typeface="Poppins"/>
                <a:ea typeface="Poppins"/>
                <a:cs typeface="Poppins"/>
                <a:sym typeface="Poppins"/>
              </a:rPr>
              <a:t>Capitalise your titles.</a:t>
            </a:r>
            <a:endParaRPr/>
          </a:p>
          <a:p>
            <a:pPr indent="-3175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000"/>
              <a:buFont typeface="Arial"/>
              <a:buChar char="●"/>
            </a:pPr>
            <a:r>
              <a:rPr lang="en-US" sz="2000">
                <a:solidFill>
                  <a:schemeClr val="accent3"/>
                </a:solidFill>
                <a:latin typeface="Poppins"/>
                <a:ea typeface="Poppins"/>
                <a:cs typeface="Poppins"/>
                <a:sym typeface="Poppins"/>
              </a:rPr>
              <a:t>Align body text left.</a:t>
            </a:r>
            <a:endParaRPr/>
          </a:p>
          <a:p>
            <a:pPr indent="-3175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000"/>
              <a:buFont typeface="Arial"/>
              <a:buChar char="●"/>
            </a:pPr>
            <a:r>
              <a:rPr lang="en-US" sz="2000">
                <a:solidFill>
                  <a:schemeClr val="accent3"/>
                </a:solidFill>
                <a:latin typeface="Poppins"/>
                <a:ea typeface="Poppins"/>
                <a:cs typeface="Poppins"/>
                <a:sym typeface="Poppins"/>
              </a:rPr>
              <a:t>Use row spacing 1.0 points.</a:t>
            </a:r>
            <a:endParaRPr/>
          </a:p>
          <a:p>
            <a:pPr indent="-3175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000"/>
              <a:buFont typeface="Arial"/>
              <a:buChar char="●"/>
            </a:pPr>
            <a:r>
              <a:rPr lang="en-US" sz="2000">
                <a:solidFill>
                  <a:schemeClr val="accent3"/>
                </a:solidFill>
              </a:rPr>
              <a:t>Use colour lines to emphasise text. </a:t>
            </a:r>
            <a:endParaRPr/>
          </a:p>
          <a:p>
            <a:pPr indent="-3175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000"/>
              <a:buFont typeface="Arial"/>
              <a:buChar char="●"/>
            </a:pPr>
            <a:r>
              <a:rPr lang="en-US" sz="2000">
                <a:solidFill>
                  <a:schemeClr val="accent3"/>
                </a:solidFill>
                <a:latin typeface="Poppins"/>
                <a:ea typeface="Poppins"/>
                <a:cs typeface="Poppins"/>
                <a:sym typeface="Poppins"/>
              </a:rPr>
              <a:t>Use 5 rows of text max. </a:t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80" name="Shape 6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Google Shape;639;g121d529570e_0_61" id="681" name="Google Shape;681;p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308925" y="2728199"/>
            <a:ext cx="3857626" cy="3752851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Google Shape;640;g121d529570e_0_61" id="682" name="Google Shape;682;p5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9208203" y="4432653"/>
            <a:ext cx="114301" cy="190501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Google Shape;641;g121d529570e_0_61" id="683" name="Google Shape;683;p5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6661938" y="3876111"/>
            <a:ext cx="752476" cy="647701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Google Shape;642;g121d529570e_0_61" id="684" name="Google Shape;684;p5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10203054" y="3416946"/>
            <a:ext cx="333376" cy="323851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Google Shape;643;g121d529570e_0_61" id="685" name="Google Shape;685;p5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7712443" y="4237871"/>
            <a:ext cx="304801" cy="323851"/>
          </a:xfrm>
          <a:prstGeom prst="rect">
            <a:avLst/>
          </a:prstGeom>
          <a:noFill/>
          <a:ln>
            <a:noFill/>
          </a:ln>
        </p:spPr>
      </p:pic>
      <p:sp>
        <p:nvSpPr>
          <p:cNvPr id="686" name="Google Shape;686;p5"/>
          <p:cNvSpPr txBox="1"/>
          <p:nvPr/>
        </p:nvSpPr>
        <p:spPr>
          <a:xfrm rot="-59883">
            <a:off x="8024286" y="3121713"/>
            <a:ext cx="1153976" cy="431974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20091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000"/>
              <a:buFont typeface="Poppins"/>
              <a:buNone/>
            </a:pPr>
            <a:r>
              <a:rPr b="0" i="0" lang="en-US" sz="1000" u="none" cap="none" strike="noStrike">
                <a:solidFill>
                  <a:schemeClr val="accent3"/>
                </a:solidFill>
                <a:latin typeface="Poppins"/>
                <a:ea typeface="Poppins"/>
                <a:cs typeface="Poppins"/>
                <a:sym typeface="Poppins"/>
              </a:rPr>
              <a:t>Recycling &amp; Renewal</a:t>
            </a:r>
            <a:endParaRPr/>
          </a:p>
        </p:txBody>
      </p:sp>
      <p:sp>
        <p:nvSpPr>
          <p:cNvPr id="687" name="Google Shape;687;p5"/>
          <p:cNvSpPr txBox="1"/>
          <p:nvPr/>
        </p:nvSpPr>
        <p:spPr>
          <a:xfrm rot="-59346">
            <a:off x="7452290" y="4557253"/>
            <a:ext cx="886333" cy="431973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20091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Font typeface="Poppins"/>
              <a:buNone/>
            </a:pPr>
            <a:r>
              <a:rPr b="0" i="0" lang="en-US" sz="1000" u="none" cap="none" strike="noStrike">
                <a:solidFill>
                  <a:srgbClr val="FFFFFF"/>
                </a:solidFill>
                <a:latin typeface="Poppins"/>
                <a:ea typeface="Poppins"/>
                <a:cs typeface="Poppins"/>
                <a:sym typeface="Poppins"/>
              </a:rPr>
              <a:t>Upgrade &amp; Return</a:t>
            </a:r>
            <a:endParaRPr/>
          </a:p>
        </p:txBody>
      </p:sp>
      <p:sp>
        <p:nvSpPr>
          <p:cNvPr id="688" name="Google Shape;688;p5"/>
          <p:cNvSpPr txBox="1"/>
          <p:nvPr/>
        </p:nvSpPr>
        <p:spPr>
          <a:xfrm rot="-59883">
            <a:off x="9843559" y="3785096"/>
            <a:ext cx="1153976" cy="190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20091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000"/>
              <a:buFont typeface="Poppins"/>
              <a:buNone/>
            </a:pPr>
            <a:r>
              <a:rPr b="0" i="0" lang="en-US" sz="1000" u="none" cap="none" strike="noStrike">
                <a:solidFill>
                  <a:schemeClr val="accent3"/>
                </a:solidFill>
                <a:latin typeface="Poppins"/>
                <a:ea typeface="Poppins"/>
                <a:cs typeface="Poppins"/>
                <a:sym typeface="Poppins"/>
              </a:rPr>
              <a:t>Demand</a:t>
            </a:r>
            <a:endParaRPr/>
          </a:p>
        </p:txBody>
      </p:sp>
      <p:sp>
        <p:nvSpPr>
          <p:cNvPr id="689" name="Google Shape;689;p5"/>
          <p:cNvSpPr txBox="1"/>
          <p:nvPr/>
        </p:nvSpPr>
        <p:spPr>
          <a:xfrm rot="-59883">
            <a:off x="9843559" y="5426941"/>
            <a:ext cx="1153976" cy="190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20091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000"/>
              <a:buFont typeface="Poppins"/>
              <a:buNone/>
            </a:pPr>
            <a:r>
              <a:rPr b="0" i="0" lang="en-US" sz="1000" u="none" cap="none" strike="noStrike">
                <a:solidFill>
                  <a:schemeClr val="accent3"/>
                </a:solidFill>
                <a:latin typeface="Poppins"/>
                <a:ea typeface="Poppins"/>
                <a:cs typeface="Poppins"/>
                <a:sym typeface="Poppins"/>
              </a:rPr>
              <a:t>Action</a:t>
            </a:r>
            <a:endParaRPr/>
          </a:p>
        </p:txBody>
      </p:sp>
      <p:sp>
        <p:nvSpPr>
          <p:cNvPr id="690" name="Google Shape;690;p5"/>
          <p:cNvSpPr txBox="1"/>
          <p:nvPr/>
        </p:nvSpPr>
        <p:spPr>
          <a:xfrm rot="-59883">
            <a:off x="8300280" y="6006047"/>
            <a:ext cx="1153976" cy="190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20091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000"/>
              <a:buFont typeface="Poppins"/>
              <a:buNone/>
            </a:pPr>
            <a:r>
              <a:rPr b="0" i="0" lang="en-US" sz="1000" u="none" cap="none" strike="noStrike">
                <a:solidFill>
                  <a:schemeClr val="accent3"/>
                </a:solidFill>
                <a:latin typeface="Poppins"/>
                <a:ea typeface="Poppins"/>
                <a:cs typeface="Poppins"/>
                <a:sym typeface="Poppins"/>
              </a:rPr>
              <a:t>Usage</a:t>
            </a:r>
            <a:endParaRPr/>
          </a:p>
        </p:txBody>
      </p:sp>
      <p:sp>
        <p:nvSpPr>
          <p:cNvPr id="691" name="Google Shape;691;p5"/>
          <p:cNvSpPr txBox="1"/>
          <p:nvPr/>
        </p:nvSpPr>
        <p:spPr>
          <a:xfrm>
            <a:off x="6585738" y="3994775"/>
            <a:ext cx="898201" cy="190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243211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000"/>
              <a:buFont typeface="Poppins"/>
              <a:buNone/>
            </a:pPr>
            <a:r>
              <a:rPr b="0" i="0" lang="en-US" sz="1000" u="none" cap="none" strike="noStrike">
                <a:solidFill>
                  <a:schemeClr val="accent3"/>
                </a:solidFill>
                <a:latin typeface="Poppins"/>
                <a:ea typeface="Poppins"/>
                <a:cs typeface="Poppins"/>
                <a:sym typeface="Poppins"/>
              </a:rPr>
              <a:t>Waste</a:t>
            </a:r>
            <a:endParaRPr/>
          </a:p>
        </p:txBody>
      </p:sp>
      <p:sp>
        <p:nvSpPr>
          <p:cNvPr id="692" name="Google Shape;692;p5"/>
          <p:cNvSpPr txBox="1"/>
          <p:nvPr/>
        </p:nvSpPr>
        <p:spPr>
          <a:xfrm rot="-60258">
            <a:off x="8881467" y="4647524"/>
            <a:ext cx="770219" cy="127001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33502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900"/>
              <a:buFont typeface="Arial"/>
              <a:buNone/>
            </a:pPr>
            <a:r>
              <a:rPr b="0" i="0" lang="en-US" sz="900" u="none" cap="none" strike="noStrike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rPr>
              <a:t>User</a:t>
            </a:r>
            <a:endParaRPr/>
          </a:p>
        </p:txBody>
      </p:sp>
      <p:sp>
        <p:nvSpPr>
          <p:cNvPr id="693" name="Google Shape;693;p5"/>
          <p:cNvSpPr txBox="1"/>
          <p:nvPr>
            <p:ph type="title"/>
          </p:nvPr>
        </p:nvSpPr>
        <p:spPr>
          <a:xfrm>
            <a:off x="685800" y="2268099"/>
            <a:ext cx="5257800" cy="896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675" lIns="45675" spcFirstLastPara="1" rIns="45675" wrap="square" tIns="45675">
            <a:norm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4400"/>
              <a:buFont typeface="Poppins"/>
              <a:buNone/>
            </a:pPr>
            <a:r>
              <a:rPr b="1" i="0" lang="en-US" sz="4400" u="none" cap="none" strike="noStrike">
                <a:solidFill>
                  <a:schemeClr val="accent3"/>
                </a:solidFill>
                <a:latin typeface="Poppins"/>
                <a:ea typeface="Poppins"/>
                <a:cs typeface="Poppins"/>
                <a:sym typeface="Poppins"/>
              </a:rPr>
              <a:t>Graphics</a:t>
            </a:r>
            <a:endParaRPr/>
          </a:p>
        </p:txBody>
      </p:sp>
      <p:sp>
        <p:nvSpPr>
          <p:cNvPr id="694" name="Google Shape;694;p5"/>
          <p:cNvSpPr txBox="1"/>
          <p:nvPr>
            <p:ph idx="1" type="body"/>
          </p:nvPr>
        </p:nvSpPr>
        <p:spPr>
          <a:xfrm>
            <a:off x="685800" y="3164100"/>
            <a:ext cx="5257800" cy="3012601"/>
          </a:xfrm>
          <a:prstGeom prst="rect">
            <a:avLst/>
          </a:prstGeom>
          <a:noFill/>
          <a:ln>
            <a:noFill/>
          </a:ln>
        </p:spPr>
        <p:txBody>
          <a:bodyPr anchorCtr="0" anchor="t" bIns="45675" lIns="45675" spcFirstLastPara="1" rIns="45675" wrap="square" tIns="45675">
            <a:norm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000"/>
              <a:buFont typeface="Poppins"/>
              <a:buNone/>
            </a:pPr>
            <a:r>
              <a:rPr lang="en-US" sz="2000">
                <a:solidFill>
                  <a:schemeClr val="accent3"/>
                </a:solidFill>
                <a:latin typeface="Poppins"/>
                <a:ea typeface="Poppins"/>
                <a:cs typeface="Poppins"/>
                <a:sym typeface="Poppins"/>
              </a:rPr>
              <a:t>Use this element when talking about a circular economy. </a:t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98" name="Shape 6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Google Shape;660;g1268042ac46_0_76" id="699" name="Google Shape;699;p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852127" y="2679606"/>
            <a:ext cx="1835024" cy="1902535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Google Shape;661;g1268042ac46_0_76" id="700" name="Google Shape;700;p6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9194295" y="4365742"/>
            <a:ext cx="1505294" cy="1888283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Google Shape;662;g1268042ac46_0_76" id="701" name="Google Shape;701;p6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6841962" y="3636440"/>
            <a:ext cx="1182732" cy="2166181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Google Shape;663;g1268042ac46_0_76" id="702" name="Google Shape;702;p6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7354330" y="5211824"/>
            <a:ext cx="2193427" cy="1218477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Google Shape;665;g1268042ac46_0_76" id="703" name="Google Shape;703;p6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7104046" y="2677449"/>
            <a:ext cx="1928210" cy="919202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Google Shape;666;g1268042ac46_0_76" id="704" name="Google Shape;704;p6"/>
          <p:cNvPicPr preferRelativeResize="0"/>
          <p:nvPr/>
        </p:nvPicPr>
        <p:blipFill rotWithShape="1">
          <a:blip r:embed="rId8">
            <a:alphaModFix/>
          </a:blip>
          <a:srcRect b="0" l="0" r="0" t="0"/>
          <a:stretch/>
        </p:blipFill>
        <p:spPr>
          <a:xfrm>
            <a:off x="7712640" y="3636440"/>
            <a:ext cx="645126" cy="313527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Google Shape;667;g1268042ac46_0_76" id="705" name="Google Shape;705;p6"/>
          <p:cNvPicPr preferRelativeResize="0"/>
          <p:nvPr/>
        </p:nvPicPr>
        <p:blipFill rotWithShape="1">
          <a:blip r:embed="rId9">
            <a:alphaModFix/>
          </a:blip>
          <a:srcRect b="0" l="0" r="0" t="0"/>
          <a:stretch/>
        </p:blipFill>
        <p:spPr>
          <a:xfrm>
            <a:off x="8273284" y="5580607"/>
            <a:ext cx="344068" cy="334904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Google Shape;668;g1268042ac46_0_76" id="706" name="Google Shape;706;p6"/>
          <p:cNvPicPr preferRelativeResize="0"/>
          <p:nvPr/>
        </p:nvPicPr>
        <p:blipFill rotWithShape="1">
          <a:blip r:embed="rId10">
            <a:alphaModFix/>
          </a:blip>
          <a:srcRect b="0" l="0" r="0" t="0"/>
          <a:stretch/>
        </p:blipFill>
        <p:spPr>
          <a:xfrm>
            <a:off x="9668037" y="3350297"/>
            <a:ext cx="329732" cy="320653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Google Shape;669;g1268042ac46_0_76" id="707" name="Google Shape;707;p6"/>
          <p:cNvPicPr preferRelativeResize="0"/>
          <p:nvPr/>
        </p:nvPicPr>
        <p:blipFill rotWithShape="1">
          <a:blip r:embed="rId11">
            <a:alphaModFix/>
          </a:blip>
          <a:srcRect b="0" l="0" r="0" t="0"/>
          <a:stretch/>
        </p:blipFill>
        <p:spPr>
          <a:xfrm>
            <a:off x="7934745" y="2823003"/>
            <a:ext cx="315396" cy="277899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Google Shape;670;g1268042ac46_0_76" id="708" name="Google Shape;708;p6"/>
          <p:cNvPicPr preferRelativeResize="0"/>
          <p:nvPr/>
        </p:nvPicPr>
        <p:blipFill rotWithShape="1">
          <a:blip r:embed="rId12">
            <a:alphaModFix/>
          </a:blip>
          <a:srcRect b="0" l="0" r="0" t="0"/>
          <a:stretch/>
        </p:blipFill>
        <p:spPr>
          <a:xfrm>
            <a:off x="7161987" y="4155488"/>
            <a:ext cx="308228" cy="299276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Google Shape;671;g1268042ac46_0_76" id="709" name="Google Shape;709;p6"/>
          <p:cNvPicPr preferRelativeResize="0"/>
          <p:nvPr/>
        </p:nvPicPr>
        <p:blipFill rotWithShape="1">
          <a:blip r:embed="rId13">
            <a:alphaModFix/>
          </a:blip>
          <a:srcRect b="0" l="0" r="0" t="0"/>
          <a:stretch/>
        </p:blipFill>
        <p:spPr>
          <a:xfrm>
            <a:off x="9793151" y="5096066"/>
            <a:ext cx="344068" cy="334904"/>
          </a:xfrm>
          <a:prstGeom prst="rect">
            <a:avLst/>
          </a:prstGeom>
          <a:noFill/>
          <a:ln>
            <a:noFill/>
          </a:ln>
        </p:spPr>
      </p:pic>
      <p:sp>
        <p:nvSpPr>
          <p:cNvPr id="710" name="Google Shape;710;p6"/>
          <p:cNvSpPr txBox="1"/>
          <p:nvPr/>
        </p:nvSpPr>
        <p:spPr>
          <a:xfrm>
            <a:off x="7795314" y="3190909"/>
            <a:ext cx="588301" cy="190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20054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000"/>
              <a:buFont typeface="Poppins"/>
              <a:buNone/>
            </a:pPr>
            <a:r>
              <a:rPr b="0" i="0" lang="en-US" sz="1000" u="none" cap="none" strike="noStrike">
                <a:solidFill>
                  <a:schemeClr val="accent3"/>
                </a:solidFill>
                <a:latin typeface="Poppins"/>
                <a:ea typeface="Poppins"/>
                <a:cs typeface="Poppins"/>
                <a:sym typeface="Poppins"/>
              </a:rPr>
              <a:t>Produce</a:t>
            </a:r>
            <a:endParaRPr/>
          </a:p>
        </p:txBody>
      </p:sp>
      <p:sp>
        <p:nvSpPr>
          <p:cNvPr id="711" name="Google Shape;711;p6"/>
          <p:cNvSpPr txBox="1"/>
          <p:nvPr/>
        </p:nvSpPr>
        <p:spPr>
          <a:xfrm>
            <a:off x="7033362" y="4534122"/>
            <a:ext cx="573301" cy="190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20054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000"/>
              <a:buFont typeface="Poppins"/>
              <a:buNone/>
            </a:pPr>
            <a:r>
              <a:rPr b="0" i="0" lang="en-US" sz="1000" u="none" cap="none" strike="noStrike">
                <a:solidFill>
                  <a:schemeClr val="accent3"/>
                </a:solidFill>
                <a:latin typeface="Poppins"/>
                <a:ea typeface="Poppins"/>
                <a:cs typeface="Poppins"/>
                <a:sym typeface="Poppins"/>
              </a:rPr>
              <a:t>Recycle</a:t>
            </a:r>
            <a:endParaRPr/>
          </a:p>
        </p:txBody>
      </p:sp>
      <p:sp>
        <p:nvSpPr>
          <p:cNvPr id="712" name="Google Shape;712;p6"/>
          <p:cNvSpPr txBox="1"/>
          <p:nvPr/>
        </p:nvSpPr>
        <p:spPr>
          <a:xfrm>
            <a:off x="9694850" y="3775208"/>
            <a:ext cx="360001" cy="190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15394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000"/>
              <a:buFont typeface="Poppins"/>
              <a:buNone/>
            </a:pPr>
            <a:r>
              <a:rPr b="0" i="0" lang="en-US" sz="1000" u="none" cap="none" strike="noStrike">
                <a:solidFill>
                  <a:schemeClr val="accent3"/>
                </a:solidFill>
                <a:latin typeface="Poppins"/>
                <a:ea typeface="Poppins"/>
                <a:cs typeface="Poppins"/>
                <a:sym typeface="Poppins"/>
              </a:rPr>
              <a:t>Sell</a:t>
            </a:r>
            <a:endParaRPr/>
          </a:p>
        </p:txBody>
      </p:sp>
      <p:sp>
        <p:nvSpPr>
          <p:cNvPr id="713" name="Google Shape;713;p6"/>
          <p:cNvSpPr txBox="1"/>
          <p:nvPr/>
        </p:nvSpPr>
        <p:spPr>
          <a:xfrm>
            <a:off x="9793209" y="5432021"/>
            <a:ext cx="284701" cy="190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20054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000"/>
              <a:buFont typeface="Poppins"/>
              <a:buNone/>
            </a:pPr>
            <a:r>
              <a:rPr b="0" i="0" lang="en-US" sz="1000" u="none" cap="none" strike="noStrike">
                <a:solidFill>
                  <a:schemeClr val="accent3"/>
                </a:solidFill>
                <a:latin typeface="Poppins"/>
                <a:ea typeface="Poppins"/>
                <a:cs typeface="Poppins"/>
                <a:sym typeface="Poppins"/>
              </a:rPr>
              <a:t>Use</a:t>
            </a:r>
            <a:endParaRPr/>
          </a:p>
        </p:txBody>
      </p:sp>
      <p:sp>
        <p:nvSpPr>
          <p:cNvPr id="714" name="Google Shape;714;p6"/>
          <p:cNvSpPr txBox="1"/>
          <p:nvPr/>
        </p:nvSpPr>
        <p:spPr>
          <a:xfrm>
            <a:off x="8219660" y="5998469"/>
            <a:ext cx="765001" cy="190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20054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000"/>
              <a:buFont typeface="Poppins"/>
              <a:buNone/>
            </a:pPr>
            <a:r>
              <a:rPr b="0" i="0" lang="en-US" sz="1000" u="none" cap="none" strike="noStrike">
                <a:solidFill>
                  <a:schemeClr val="accent3"/>
                </a:solidFill>
                <a:latin typeface="Poppins"/>
                <a:ea typeface="Poppins"/>
                <a:cs typeface="Poppins"/>
                <a:sym typeface="Poppins"/>
              </a:rPr>
              <a:t>Reuse</a:t>
            </a:r>
            <a:endParaRPr/>
          </a:p>
        </p:txBody>
      </p:sp>
      <p:sp>
        <p:nvSpPr>
          <p:cNvPr id="715" name="Google Shape;715;p6"/>
          <p:cNvSpPr txBox="1"/>
          <p:nvPr/>
        </p:nvSpPr>
        <p:spPr>
          <a:xfrm rot="-65530">
            <a:off x="8278183" y="5710922"/>
            <a:ext cx="346264" cy="127001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288727"/>
              </a:lnSpc>
              <a:spcBef>
                <a:spcPts val="0"/>
              </a:spcBef>
              <a:spcAft>
                <a:spcPts val="0"/>
              </a:spcAft>
              <a:buClr>
                <a:srgbClr val="862165"/>
              </a:buClr>
              <a:buSzPts val="800"/>
              <a:buFont typeface="Arial"/>
              <a:buNone/>
            </a:pPr>
            <a:r>
              <a:rPr b="1" i="0" lang="en-US" sz="800" u="none" cap="none" strike="noStrike">
                <a:solidFill>
                  <a:srgbClr val="862165"/>
                </a:solidFill>
                <a:latin typeface="Arial"/>
                <a:ea typeface="Arial"/>
                <a:cs typeface="Arial"/>
                <a:sym typeface="Arial"/>
              </a:rPr>
              <a:t>RE</a:t>
            </a:r>
            <a:endParaRPr/>
          </a:p>
        </p:txBody>
      </p:sp>
      <p:sp>
        <p:nvSpPr>
          <p:cNvPr id="716" name="Google Shape;716;p6"/>
          <p:cNvSpPr txBox="1"/>
          <p:nvPr>
            <p:ph type="title"/>
          </p:nvPr>
        </p:nvSpPr>
        <p:spPr>
          <a:xfrm>
            <a:off x="685800" y="2268099"/>
            <a:ext cx="5257800" cy="1001701"/>
          </a:xfrm>
          <a:prstGeom prst="rect">
            <a:avLst/>
          </a:prstGeom>
          <a:noFill/>
          <a:ln>
            <a:noFill/>
          </a:ln>
        </p:spPr>
        <p:txBody>
          <a:bodyPr anchorCtr="0" anchor="t" bIns="45675" lIns="45675" spcFirstLastPara="1" rIns="45675" wrap="square" tIns="45675">
            <a:norm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4400"/>
              <a:buFont typeface="Poppins"/>
              <a:buNone/>
            </a:pPr>
            <a:r>
              <a:rPr b="1" i="0" lang="en-US" sz="4400" u="none" cap="none" strike="noStrike">
                <a:solidFill>
                  <a:schemeClr val="accent3"/>
                </a:solidFill>
                <a:latin typeface="Poppins"/>
                <a:ea typeface="Poppins"/>
                <a:cs typeface="Poppins"/>
                <a:sym typeface="Poppins"/>
              </a:rPr>
              <a:t>Graphics</a:t>
            </a:r>
            <a:endParaRPr/>
          </a:p>
        </p:txBody>
      </p:sp>
      <p:sp>
        <p:nvSpPr>
          <p:cNvPr id="717" name="Google Shape;717;p6"/>
          <p:cNvSpPr txBox="1"/>
          <p:nvPr>
            <p:ph idx="1" type="body"/>
          </p:nvPr>
        </p:nvSpPr>
        <p:spPr>
          <a:xfrm>
            <a:off x="685800" y="3164100"/>
            <a:ext cx="5257800" cy="3012601"/>
          </a:xfrm>
          <a:prstGeom prst="rect">
            <a:avLst/>
          </a:prstGeom>
          <a:noFill/>
          <a:ln>
            <a:noFill/>
          </a:ln>
        </p:spPr>
        <p:txBody>
          <a:bodyPr anchorCtr="0" anchor="t" bIns="45675" lIns="45675" spcFirstLastPara="1" rIns="45675" wrap="square" tIns="45675">
            <a:norm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000"/>
              <a:buFont typeface="Poppins"/>
              <a:buNone/>
            </a:pPr>
            <a:r>
              <a:rPr lang="en-US" sz="2000">
                <a:solidFill>
                  <a:schemeClr val="accent3"/>
                </a:solidFill>
                <a:latin typeface="Poppins"/>
                <a:ea typeface="Poppins"/>
                <a:cs typeface="Poppins"/>
                <a:sym typeface="Poppins"/>
              </a:rPr>
              <a:t>Use this element when talking about a circular economy. </a:t>
            </a: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21" name="Shape 7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Google Shape;684;g121d529570e_0_200" id="722" name="Google Shape;722;p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031068" y="3325831"/>
            <a:ext cx="2569328" cy="2577281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Google Shape;685;g121d529570e_0_200" id="723" name="Google Shape;723;p7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031069" y="3325831"/>
            <a:ext cx="2569328" cy="2577281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Google Shape;686;g121d529570e_0_200" id="724" name="Google Shape;724;p7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2031069" y="3325831"/>
            <a:ext cx="2569328" cy="2577281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Google Shape;687;g121d529570e_0_200" id="725" name="Google Shape;725;p7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2031069" y="3325831"/>
            <a:ext cx="2569328" cy="2577281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Google Shape;688;g121d529570e_0_200" id="726" name="Google Shape;726;p7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2031069" y="3325831"/>
            <a:ext cx="2569328" cy="2577281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Google Shape;689;g121d529570e_0_200" id="727" name="Google Shape;727;p7"/>
          <p:cNvPicPr preferRelativeResize="0"/>
          <p:nvPr/>
        </p:nvPicPr>
        <p:blipFill rotWithShape="1">
          <a:blip r:embed="rId8">
            <a:alphaModFix/>
          </a:blip>
          <a:srcRect b="0" l="0" r="0" t="0"/>
          <a:stretch/>
        </p:blipFill>
        <p:spPr>
          <a:xfrm>
            <a:off x="2785204" y="3229367"/>
            <a:ext cx="626473" cy="824731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Google Shape;690;g121d529570e_0_200" id="728" name="Google Shape;728;p7"/>
          <p:cNvPicPr preferRelativeResize="0"/>
          <p:nvPr/>
        </p:nvPicPr>
        <p:blipFill rotWithShape="1">
          <a:blip r:embed="rId9">
            <a:alphaModFix/>
          </a:blip>
          <a:srcRect b="0" l="0" r="0" t="0"/>
          <a:stretch/>
        </p:blipFill>
        <p:spPr>
          <a:xfrm>
            <a:off x="1682147" y="3479167"/>
            <a:ext cx="681984" cy="380645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Google Shape;691;g121d529570e_0_200" id="729" name="Google Shape;729;p7"/>
          <p:cNvPicPr preferRelativeResize="0"/>
          <p:nvPr/>
        </p:nvPicPr>
        <p:blipFill rotWithShape="1">
          <a:blip r:embed="rId10">
            <a:alphaModFix/>
          </a:blip>
          <a:srcRect b="0" l="0" r="0" t="0"/>
          <a:stretch/>
        </p:blipFill>
        <p:spPr>
          <a:xfrm>
            <a:off x="4275266" y="3479167"/>
            <a:ext cx="681984" cy="380645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Google Shape;692;g121d529570e_0_200" id="730" name="Google Shape;730;p7"/>
          <p:cNvPicPr preferRelativeResize="0"/>
          <p:nvPr/>
        </p:nvPicPr>
        <p:blipFill rotWithShape="1">
          <a:blip r:embed="rId11">
            <a:alphaModFix/>
          </a:blip>
          <a:srcRect b="0" l="0" r="0" t="0"/>
          <a:stretch/>
        </p:blipFill>
        <p:spPr>
          <a:xfrm>
            <a:off x="1682147" y="4732120"/>
            <a:ext cx="444082" cy="237904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Google Shape;693;g121d529570e_0_200" id="731" name="Google Shape;731;p7"/>
          <p:cNvPicPr preferRelativeResize="0"/>
          <p:nvPr/>
        </p:nvPicPr>
        <p:blipFill rotWithShape="1">
          <a:blip r:embed="rId12">
            <a:alphaModFix/>
          </a:blip>
          <a:srcRect b="0" l="0" r="0" t="0"/>
          <a:stretch/>
        </p:blipFill>
        <p:spPr>
          <a:xfrm>
            <a:off x="3402963" y="5838368"/>
            <a:ext cx="79301" cy="269624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Google Shape;694;g121d529570e_0_200" id="732" name="Google Shape;732;p7"/>
          <p:cNvPicPr preferRelativeResize="0"/>
          <p:nvPr/>
        </p:nvPicPr>
        <p:blipFill rotWithShape="1">
          <a:blip r:embed="rId13">
            <a:alphaModFix/>
          </a:blip>
          <a:srcRect b="0" l="0" r="0" t="0"/>
          <a:stretch/>
        </p:blipFill>
        <p:spPr>
          <a:xfrm>
            <a:off x="4513167" y="4732120"/>
            <a:ext cx="444082" cy="237904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Google Shape;695;g121d529570e_0_200" id="733" name="Google Shape;733;p7"/>
          <p:cNvPicPr preferRelativeResize="0"/>
          <p:nvPr/>
        </p:nvPicPr>
        <p:blipFill rotWithShape="1">
          <a:blip r:embed="rId14">
            <a:alphaModFix/>
          </a:blip>
          <a:srcRect b="0" l="0" r="0" t="0"/>
          <a:stretch/>
        </p:blipFill>
        <p:spPr>
          <a:xfrm>
            <a:off x="7670672" y="3304685"/>
            <a:ext cx="2506784" cy="2506799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Google Shape;696;g121d529570e_0_200" id="734" name="Google Shape;734;p7"/>
          <p:cNvPicPr preferRelativeResize="0"/>
          <p:nvPr/>
        </p:nvPicPr>
        <p:blipFill rotWithShape="1">
          <a:blip r:embed="rId15">
            <a:alphaModFix/>
          </a:blip>
          <a:srcRect b="0" l="0" r="0" t="0"/>
          <a:stretch/>
        </p:blipFill>
        <p:spPr>
          <a:xfrm>
            <a:off x="8229172" y="3875735"/>
            <a:ext cx="1380547" cy="1380557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Google Shape;697;g121d529570e_0_200" id="735" name="Google Shape;735;p7"/>
          <p:cNvPicPr preferRelativeResize="0"/>
          <p:nvPr/>
        </p:nvPicPr>
        <p:blipFill rotWithShape="1">
          <a:blip r:embed="rId16">
            <a:alphaModFix/>
          </a:blip>
          <a:srcRect b="0" l="0" r="0" t="0"/>
          <a:stretch/>
        </p:blipFill>
        <p:spPr>
          <a:xfrm>
            <a:off x="8398595" y="2827766"/>
            <a:ext cx="1041686" cy="1041693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Google Shape;698;g121d529570e_0_200" id="736" name="Google Shape;736;p7"/>
          <p:cNvPicPr preferRelativeResize="0"/>
          <p:nvPr/>
        </p:nvPicPr>
        <p:blipFill rotWithShape="1">
          <a:blip r:embed="rId17">
            <a:alphaModFix/>
          </a:blip>
          <a:srcRect b="0" l="0" r="0" t="0"/>
          <a:stretch/>
        </p:blipFill>
        <p:spPr>
          <a:xfrm>
            <a:off x="7433560" y="4840778"/>
            <a:ext cx="976245" cy="976252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Google Shape;699;g121d529570e_0_200" id="737" name="Google Shape;737;p7"/>
          <p:cNvPicPr preferRelativeResize="0"/>
          <p:nvPr/>
        </p:nvPicPr>
        <p:blipFill rotWithShape="1">
          <a:blip r:embed="rId18">
            <a:alphaModFix/>
          </a:blip>
          <a:srcRect b="0" l="0" r="0" t="0"/>
          <a:stretch/>
        </p:blipFill>
        <p:spPr>
          <a:xfrm>
            <a:off x="9465385" y="4810747"/>
            <a:ext cx="1041685" cy="1041693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Google Shape;700;g121d529570e_0_200" id="738" name="Google Shape;738;p7"/>
          <p:cNvPicPr preferRelativeResize="0"/>
          <p:nvPr/>
        </p:nvPicPr>
        <p:blipFill rotWithShape="1">
          <a:blip r:embed="rId19">
            <a:alphaModFix/>
          </a:blip>
          <a:srcRect b="0" l="0" r="0" t="0"/>
          <a:stretch/>
        </p:blipFill>
        <p:spPr>
          <a:xfrm>
            <a:off x="8429986" y="4063989"/>
            <a:ext cx="980161" cy="980168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Google Shape;701;g121d529570e_0_200" id="739" name="Google Shape;739;p7"/>
          <p:cNvPicPr preferRelativeResize="0"/>
          <p:nvPr/>
        </p:nvPicPr>
        <p:blipFill rotWithShape="1">
          <a:blip r:embed="rId20">
            <a:alphaModFix/>
          </a:blip>
          <a:srcRect b="0" l="0" r="0" t="0"/>
          <a:stretch/>
        </p:blipFill>
        <p:spPr>
          <a:xfrm>
            <a:off x="8643329" y="4372012"/>
            <a:ext cx="546461" cy="112764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Google Shape;702;g121d529570e_0_200" id="740" name="Google Shape;740;p7"/>
          <p:cNvPicPr preferRelativeResize="0"/>
          <p:nvPr/>
        </p:nvPicPr>
        <p:blipFill rotWithShape="1">
          <a:blip r:embed="rId21">
            <a:alphaModFix/>
          </a:blip>
          <a:srcRect b="0" l="0" r="0" t="0"/>
          <a:stretch/>
        </p:blipFill>
        <p:spPr>
          <a:xfrm>
            <a:off x="8542935" y="4547184"/>
            <a:ext cx="754638" cy="17349"/>
          </a:xfrm>
          <a:prstGeom prst="rect">
            <a:avLst/>
          </a:prstGeom>
          <a:noFill/>
          <a:ln>
            <a:noFill/>
          </a:ln>
        </p:spPr>
      </p:pic>
      <p:sp>
        <p:nvSpPr>
          <p:cNvPr id="741" name="Google Shape;741;p7"/>
          <p:cNvSpPr txBox="1"/>
          <p:nvPr/>
        </p:nvSpPr>
        <p:spPr>
          <a:xfrm>
            <a:off x="925000" y="3291567"/>
            <a:ext cx="1037701" cy="495299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200"/>
              <a:buFont typeface="Poppins Medium"/>
              <a:buNone/>
            </a:pPr>
            <a:r>
              <a:rPr b="0" i="0" lang="en-US" sz="1200" u="none" cap="none" strike="noStrike">
                <a:solidFill>
                  <a:schemeClr val="accent3"/>
                </a:solidFill>
                <a:latin typeface="Poppins Medium"/>
                <a:ea typeface="Poppins Medium"/>
                <a:cs typeface="Poppins Medium"/>
                <a:sym typeface="Poppins Medium"/>
              </a:rPr>
              <a:t>Resource extraction</a:t>
            </a:r>
            <a:endParaRPr/>
          </a:p>
        </p:txBody>
      </p:sp>
      <p:sp>
        <p:nvSpPr>
          <p:cNvPr id="742" name="Google Shape;742;p7"/>
          <p:cNvSpPr txBox="1"/>
          <p:nvPr/>
        </p:nvSpPr>
        <p:spPr>
          <a:xfrm>
            <a:off x="5051833" y="3372003"/>
            <a:ext cx="1102801" cy="21336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200"/>
              <a:buFont typeface="Poppins Medium"/>
              <a:buNone/>
            </a:pPr>
            <a:r>
              <a:rPr b="0" i="0" lang="en-US" sz="1200" u="none" cap="none" strike="noStrike">
                <a:solidFill>
                  <a:schemeClr val="accent3"/>
                </a:solidFill>
                <a:latin typeface="Poppins Medium"/>
                <a:ea typeface="Poppins Medium"/>
                <a:cs typeface="Poppins Medium"/>
                <a:sym typeface="Poppins Medium"/>
              </a:rPr>
              <a:t>Production</a:t>
            </a:r>
            <a:endParaRPr/>
          </a:p>
        </p:txBody>
      </p:sp>
      <p:sp>
        <p:nvSpPr>
          <p:cNvPr id="743" name="Google Shape;743;p7"/>
          <p:cNvSpPr txBox="1"/>
          <p:nvPr/>
        </p:nvSpPr>
        <p:spPr>
          <a:xfrm>
            <a:off x="5051847" y="4602091"/>
            <a:ext cx="1262401" cy="21336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200"/>
              <a:buFont typeface="Poppins Medium"/>
              <a:buNone/>
            </a:pPr>
            <a:r>
              <a:rPr b="0" i="0" lang="en-US" sz="1200" u="none" cap="none" strike="noStrike">
                <a:solidFill>
                  <a:schemeClr val="accent3"/>
                </a:solidFill>
                <a:latin typeface="Poppins Medium"/>
                <a:ea typeface="Poppins Medium"/>
                <a:cs typeface="Poppins Medium"/>
                <a:sym typeface="Poppins Medium"/>
              </a:rPr>
              <a:t>Distribution</a:t>
            </a:r>
            <a:endParaRPr/>
          </a:p>
        </p:txBody>
      </p:sp>
      <p:sp>
        <p:nvSpPr>
          <p:cNvPr id="744" name="Google Shape;744;p7"/>
          <p:cNvSpPr txBox="1"/>
          <p:nvPr/>
        </p:nvSpPr>
        <p:spPr>
          <a:xfrm>
            <a:off x="1052000" y="4504417"/>
            <a:ext cx="900301" cy="495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200"/>
              <a:buFont typeface="Poppins Medium"/>
              <a:buNone/>
            </a:pPr>
            <a:r>
              <a:rPr b="0" i="0" lang="en-US" sz="1200" u="none" cap="none" strike="noStrike">
                <a:solidFill>
                  <a:schemeClr val="accent3"/>
                </a:solidFill>
                <a:latin typeface="Poppins Medium"/>
                <a:ea typeface="Poppins Medium"/>
                <a:cs typeface="Poppins Medium"/>
                <a:sym typeface="Poppins Medium"/>
              </a:rPr>
              <a:t>Reuse/</a:t>
            </a:r>
            <a:br>
              <a:rPr b="0" i="0" lang="en-US" sz="1200" u="none" cap="none" strike="noStrike">
                <a:solidFill>
                  <a:schemeClr val="accent3"/>
                </a:solidFill>
                <a:latin typeface="Poppins Medium"/>
                <a:ea typeface="Poppins Medium"/>
                <a:cs typeface="Poppins Medium"/>
                <a:sym typeface="Poppins Medium"/>
              </a:rPr>
            </a:br>
            <a:r>
              <a:rPr b="0" i="0" lang="en-US" sz="1200" u="none" cap="none" strike="noStrike">
                <a:solidFill>
                  <a:schemeClr val="accent3"/>
                </a:solidFill>
                <a:latin typeface="Poppins Medium"/>
                <a:ea typeface="Poppins Medium"/>
                <a:cs typeface="Poppins Medium"/>
                <a:sym typeface="Poppins Medium"/>
              </a:rPr>
              <a:t>Recycle</a:t>
            </a:r>
            <a:endParaRPr/>
          </a:p>
        </p:txBody>
      </p:sp>
      <p:sp>
        <p:nvSpPr>
          <p:cNvPr id="745" name="Google Shape;745;p7"/>
          <p:cNvSpPr txBox="1"/>
          <p:nvPr/>
        </p:nvSpPr>
        <p:spPr>
          <a:xfrm>
            <a:off x="2941201" y="6124170"/>
            <a:ext cx="1328701" cy="21336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200"/>
              <a:buFont typeface="Poppins Medium"/>
              <a:buNone/>
            </a:pPr>
            <a:r>
              <a:rPr b="0" i="0" lang="en-US" sz="1200" u="none" cap="none" strike="noStrike">
                <a:solidFill>
                  <a:schemeClr val="accent3"/>
                </a:solidFill>
                <a:latin typeface="Poppins Medium"/>
                <a:ea typeface="Poppins Medium"/>
                <a:cs typeface="Poppins Medium"/>
                <a:sym typeface="Poppins Medium"/>
              </a:rPr>
              <a:t>Consumption</a:t>
            </a:r>
            <a:endParaRPr/>
          </a:p>
        </p:txBody>
      </p:sp>
      <p:sp>
        <p:nvSpPr>
          <p:cNvPr id="746" name="Google Shape;746;p7"/>
          <p:cNvSpPr txBox="1"/>
          <p:nvPr/>
        </p:nvSpPr>
        <p:spPr>
          <a:xfrm>
            <a:off x="8453995" y="4540628"/>
            <a:ext cx="967200" cy="336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18577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Font typeface="Poppins"/>
              <a:buNone/>
            </a:pPr>
            <a:r>
              <a:rPr lang="en-US" sz="1000">
                <a:solidFill>
                  <a:srgbClr val="FFFFFF"/>
                </a:solidFill>
                <a:latin typeface="Poppins"/>
                <a:ea typeface="Poppins"/>
                <a:cs typeface="Poppins"/>
                <a:sym typeface="Poppins"/>
              </a:rPr>
              <a:t>Buyback</a:t>
            </a:r>
            <a:endParaRPr sz="1000">
              <a:solidFill>
                <a:srgbClr val="FFFFFF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indent="0" lvl="0" marL="0" marR="0" rtl="0" algn="ctr">
              <a:lnSpc>
                <a:spcPct val="118577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Font typeface="Poppins"/>
              <a:buNone/>
            </a:pPr>
            <a:r>
              <a:rPr lang="en-US" sz="1000">
                <a:solidFill>
                  <a:srgbClr val="FFFFFF"/>
                </a:solidFill>
                <a:latin typeface="Poppins"/>
                <a:ea typeface="Poppins"/>
                <a:cs typeface="Poppins"/>
                <a:sym typeface="Poppins"/>
              </a:rPr>
              <a:t>P</a:t>
            </a:r>
            <a:r>
              <a:rPr b="0" i="0" lang="en-US" sz="1000" u="none" cap="none" strike="noStrike">
                <a:solidFill>
                  <a:srgbClr val="FFFFFF"/>
                </a:solidFill>
                <a:latin typeface="Poppins"/>
                <a:ea typeface="Poppins"/>
                <a:cs typeface="Poppins"/>
                <a:sym typeface="Poppins"/>
              </a:rPr>
              <a:t>latform</a:t>
            </a:r>
            <a:endParaRPr/>
          </a:p>
        </p:txBody>
      </p:sp>
      <p:grpSp>
        <p:nvGrpSpPr>
          <p:cNvPr id="747" name="Google Shape;747;p7"/>
          <p:cNvGrpSpPr/>
          <p:nvPr/>
        </p:nvGrpSpPr>
        <p:grpSpPr>
          <a:xfrm>
            <a:off x="8532706" y="2990845"/>
            <a:ext cx="778384" cy="693907"/>
            <a:chOff x="-1" y="0"/>
            <a:chExt cx="778383" cy="693905"/>
          </a:xfrm>
        </p:grpSpPr>
        <p:pic>
          <p:nvPicPr>
            <p:cNvPr descr="Google Shape;710;g121d529570e_0_200" id="748" name="Google Shape;748;p7"/>
            <p:cNvPicPr preferRelativeResize="0"/>
            <p:nvPr/>
          </p:nvPicPr>
          <p:blipFill rotWithShape="1">
            <a:blip r:embed="rId22">
              <a:alphaModFix/>
            </a:blip>
            <a:srcRect b="0" l="0" r="0" t="0"/>
            <a:stretch/>
          </p:blipFill>
          <p:spPr>
            <a:xfrm>
              <a:off x="41385" y="0"/>
              <a:ext cx="702577" cy="693905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749" name="Google Shape;749;p7"/>
            <p:cNvSpPr txBox="1"/>
            <p:nvPr/>
          </p:nvSpPr>
          <p:spPr>
            <a:xfrm>
              <a:off x="-1" y="246598"/>
              <a:ext cx="778383" cy="190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17511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2"/>
                </a:buClr>
                <a:buSzPts val="1000"/>
                <a:buFont typeface="Poppins"/>
                <a:buNone/>
              </a:pPr>
              <a:r>
                <a:rPr b="0" i="0" lang="en-US" sz="1000" u="none" cap="none" strike="noStrike">
                  <a:solidFill>
                    <a:schemeClr val="accent2"/>
                  </a:solidFill>
                  <a:latin typeface="Poppins"/>
                  <a:ea typeface="Poppins"/>
                  <a:cs typeface="Poppins"/>
                  <a:sym typeface="Poppins"/>
                </a:rPr>
                <a:t>Fairown</a:t>
              </a:r>
              <a:endParaRPr/>
            </a:p>
          </p:txBody>
        </p:sp>
      </p:grpSp>
      <p:grpSp>
        <p:nvGrpSpPr>
          <p:cNvPr id="750" name="Google Shape;750;p7"/>
          <p:cNvGrpSpPr/>
          <p:nvPr/>
        </p:nvGrpSpPr>
        <p:grpSpPr>
          <a:xfrm>
            <a:off x="9640857" y="4973778"/>
            <a:ext cx="702578" cy="702582"/>
            <a:chOff x="0" y="0"/>
            <a:chExt cx="702577" cy="702580"/>
          </a:xfrm>
        </p:grpSpPr>
        <p:pic>
          <p:nvPicPr>
            <p:cNvPr descr="Google Shape;713;g121d529570e_0_200" id="751" name="Google Shape;751;p7"/>
            <p:cNvPicPr preferRelativeResize="0"/>
            <p:nvPr/>
          </p:nvPicPr>
          <p:blipFill rotWithShape="1">
            <a:blip r:embed="rId23">
              <a:alphaModFix/>
            </a:blip>
            <a:srcRect b="0" l="0" r="0" t="0"/>
            <a:stretch/>
          </p:blipFill>
          <p:spPr>
            <a:xfrm>
              <a:off x="0" y="0"/>
              <a:ext cx="702577" cy="70258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752" name="Google Shape;752;p7"/>
            <p:cNvSpPr txBox="1"/>
            <p:nvPr/>
          </p:nvSpPr>
          <p:spPr>
            <a:xfrm>
              <a:off x="97502" y="246597"/>
              <a:ext cx="502788" cy="190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17511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1"/>
                </a:buClr>
                <a:buSzPts val="1000"/>
                <a:buFont typeface="Poppins"/>
                <a:buNone/>
              </a:pPr>
              <a:r>
                <a:rPr b="0" i="0" lang="en-US" sz="1000" u="none" cap="none" strike="noStrike">
                  <a:solidFill>
                    <a:schemeClr val="accent1"/>
                  </a:solidFill>
                  <a:latin typeface="Poppins"/>
                  <a:ea typeface="Poppins"/>
                  <a:cs typeface="Poppins"/>
                  <a:sym typeface="Poppins"/>
                </a:rPr>
                <a:t>Bank</a:t>
              </a:r>
              <a:endParaRPr/>
            </a:p>
          </p:txBody>
        </p:sp>
      </p:grpSp>
      <p:grpSp>
        <p:nvGrpSpPr>
          <p:cNvPr id="753" name="Google Shape;753;p7"/>
          <p:cNvGrpSpPr/>
          <p:nvPr/>
        </p:nvGrpSpPr>
        <p:grpSpPr>
          <a:xfrm>
            <a:off x="7506971" y="4973778"/>
            <a:ext cx="850382" cy="702582"/>
            <a:chOff x="-1" y="0"/>
            <a:chExt cx="850381" cy="702580"/>
          </a:xfrm>
        </p:grpSpPr>
        <p:pic>
          <p:nvPicPr>
            <p:cNvPr descr="Google Shape;716;g121d529570e_0_200" id="754" name="Google Shape;754;p7"/>
            <p:cNvPicPr preferRelativeResize="0"/>
            <p:nvPr/>
          </p:nvPicPr>
          <p:blipFill rotWithShape="1">
            <a:blip r:embed="rId24">
              <a:alphaModFix/>
            </a:blip>
            <a:srcRect b="0" l="0" r="0" t="0"/>
            <a:stretch/>
          </p:blipFill>
          <p:spPr>
            <a:xfrm>
              <a:off x="69392" y="0"/>
              <a:ext cx="702577" cy="70258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755" name="Google Shape;755;p7"/>
            <p:cNvSpPr txBox="1"/>
            <p:nvPr/>
          </p:nvSpPr>
          <p:spPr>
            <a:xfrm>
              <a:off x="-1" y="272940"/>
              <a:ext cx="850381" cy="190501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17511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3"/>
                </a:buClr>
                <a:buSzPts val="1000"/>
                <a:buFont typeface="Poppins"/>
                <a:buNone/>
              </a:pPr>
              <a:r>
                <a:rPr b="0" i="0" lang="en-US" sz="1000" u="none" cap="none" strike="noStrike">
                  <a:solidFill>
                    <a:schemeClr val="accent3"/>
                  </a:solidFill>
                  <a:latin typeface="Poppins"/>
                  <a:ea typeface="Poppins"/>
                  <a:cs typeface="Poppins"/>
                  <a:sym typeface="Poppins"/>
                </a:rPr>
                <a:t>Retailer</a:t>
              </a:r>
              <a:endParaRPr/>
            </a:p>
          </p:txBody>
        </p:sp>
      </p:grpSp>
      <p:sp>
        <p:nvSpPr>
          <p:cNvPr id="756" name="Google Shape;756;p7"/>
          <p:cNvSpPr txBox="1"/>
          <p:nvPr/>
        </p:nvSpPr>
        <p:spPr>
          <a:xfrm>
            <a:off x="8141816" y="2347239"/>
            <a:ext cx="1575901" cy="479322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17511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200"/>
              <a:buFont typeface="Poppins Medium"/>
              <a:buNone/>
            </a:pPr>
            <a:r>
              <a:rPr b="0" i="0" lang="en-US" sz="1200" u="none" cap="none" strike="noStrike">
                <a:solidFill>
                  <a:schemeClr val="accent3"/>
                </a:solidFill>
                <a:latin typeface="Poppins Medium"/>
                <a:ea typeface="Poppins Medium"/>
                <a:cs typeface="Poppins Medium"/>
                <a:sym typeface="Poppins Medium"/>
              </a:rPr>
              <a:t>Platform and technology</a:t>
            </a:r>
            <a:endParaRPr/>
          </a:p>
        </p:txBody>
      </p:sp>
      <p:sp>
        <p:nvSpPr>
          <p:cNvPr id="757" name="Google Shape;757;p7"/>
          <p:cNvSpPr txBox="1"/>
          <p:nvPr/>
        </p:nvSpPr>
        <p:spPr>
          <a:xfrm>
            <a:off x="9276914" y="5831012"/>
            <a:ext cx="1575901" cy="479322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17511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200"/>
              <a:buFont typeface="Poppins"/>
              <a:buNone/>
            </a:pPr>
            <a:r>
              <a:rPr b="0" i="0" lang="en-US" sz="1200" u="none" cap="none" strike="noStrike">
                <a:solidFill>
                  <a:schemeClr val="accent3"/>
                </a:solidFill>
                <a:latin typeface="Poppins"/>
                <a:ea typeface="Poppins"/>
                <a:cs typeface="Poppins"/>
                <a:sym typeface="Poppins"/>
              </a:rPr>
              <a:t>Credit check</a:t>
            </a:r>
            <a:endParaRPr/>
          </a:p>
          <a:p>
            <a:pPr indent="0" lvl="0" marL="0" marR="0" rtl="0" algn="ctr">
              <a:lnSpc>
                <a:spcPct val="117511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200"/>
              <a:buFont typeface="Poppins"/>
              <a:buNone/>
            </a:pPr>
            <a:r>
              <a:rPr b="0" i="0" lang="en-US" sz="1200" u="none" cap="none" strike="noStrike">
                <a:solidFill>
                  <a:schemeClr val="accent3"/>
                </a:solidFill>
                <a:latin typeface="Poppins"/>
                <a:ea typeface="Poppins"/>
                <a:cs typeface="Poppins"/>
                <a:sym typeface="Poppins"/>
              </a:rPr>
              <a:t>Financing</a:t>
            </a:r>
            <a:endParaRPr/>
          </a:p>
        </p:txBody>
      </p:sp>
      <p:sp>
        <p:nvSpPr>
          <p:cNvPr id="758" name="Google Shape;758;p7"/>
          <p:cNvSpPr txBox="1"/>
          <p:nvPr/>
        </p:nvSpPr>
        <p:spPr>
          <a:xfrm>
            <a:off x="6765673" y="5876814"/>
            <a:ext cx="2106901" cy="74528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17511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200"/>
              <a:buFont typeface="Poppins"/>
              <a:buNone/>
            </a:pPr>
            <a:r>
              <a:rPr b="0" i="0" lang="en-US" sz="1200" u="none" cap="none" strike="noStrike">
                <a:solidFill>
                  <a:schemeClr val="accent3"/>
                </a:solidFill>
                <a:latin typeface="Poppins"/>
                <a:ea typeface="Poppins"/>
                <a:cs typeface="Poppins"/>
                <a:sym typeface="Poppins"/>
              </a:rPr>
              <a:t>Products &amp; services</a:t>
            </a:r>
            <a:endParaRPr/>
          </a:p>
          <a:p>
            <a:pPr indent="0" lvl="0" marL="0" marR="0" rtl="0" algn="ctr">
              <a:lnSpc>
                <a:spcPct val="117511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200"/>
              <a:buFont typeface="Poppins"/>
              <a:buNone/>
            </a:pPr>
            <a:r>
              <a:rPr b="0" i="0" lang="en-US" sz="1200" u="none" cap="none" strike="noStrike">
                <a:solidFill>
                  <a:schemeClr val="accent3"/>
                </a:solidFill>
                <a:latin typeface="Poppins"/>
                <a:ea typeface="Poppins"/>
                <a:cs typeface="Poppins"/>
                <a:sym typeface="Poppins"/>
              </a:rPr>
              <a:t>Marketing &amp; sales</a:t>
            </a:r>
            <a:endParaRPr/>
          </a:p>
        </p:txBody>
      </p:sp>
      <p:sp>
        <p:nvSpPr>
          <p:cNvPr id="759" name="Google Shape;759;p7"/>
          <p:cNvSpPr txBox="1"/>
          <p:nvPr>
            <p:ph idx="1" type="body"/>
          </p:nvPr>
        </p:nvSpPr>
        <p:spPr>
          <a:xfrm>
            <a:off x="692974" y="2279724"/>
            <a:ext cx="3820202" cy="906002"/>
          </a:xfrm>
          <a:prstGeom prst="rect">
            <a:avLst/>
          </a:prstGeom>
          <a:noFill/>
          <a:ln>
            <a:noFill/>
          </a:ln>
        </p:spPr>
        <p:txBody>
          <a:bodyPr anchorCtr="0" anchor="t" bIns="45675" lIns="45675" spcFirstLastPara="1" rIns="45675" wrap="square" tIns="45675">
            <a:norm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4400"/>
              <a:buFont typeface="Poppins"/>
              <a:buNone/>
            </a:pPr>
            <a:r>
              <a:rPr b="1" lang="en-US" sz="4400">
                <a:solidFill>
                  <a:schemeClr val="accent3"/>
                </a:solidFill>
                <a:latin typeface="Poppins"/>
                <a:ea typeface="Poppins"/>
                <a:cs typeface="Poppins"/>
                <a:sym typeface="Poppins"/>
              </a:rPr>
              <a:t>Graphics</a:t>
            </a: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63" name="Shape 7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Google Shape;727;g121d529570e_0_177" id="764" name="Google Shape;764;p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6133" y="0"/>
            <a:ext cx="12192001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765" name="Google Shape;765;p8"/>
          <p:cNvSpPr txBox="1"/>
          <p:nvPr>
            <p:ph type="title"/>
          </p:nvPr>
        </p:nvSpPr>
        <p:spPr>
          <a:xfrm>
            <a:off x="692099" y="1329600"/>
            <a:ext cx="10843202" cy="79050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675" lIns="45675" spcFirstLastPara="1" rIns="45675" wrap="square" tIns="45675">
            <a:norm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916"/>
              <a:buFont typeface="Poppins"/>
              <a:buNone/>
            </a:pPr>
            <a:r>
              <a:rPr lang="en-US" sz="3916"/>
              <a:t>Photo Filters</a:t>
            </a:r>
            <a:endParaRPr/>
          </a:p>
        </p:txBody>
      </p:sp>
      <p:sp>
        <p:nvSpPr>
          <p:cNvPr id="766" name="Google Shape;766;p8"/>
          <p:cNvSpPr txBox="1"/>
          <p:nvPr/>
        </p:nvSpPr>
        <p:spPr>
          <a:xfrm>
            <a:off x="8555907" y="2769673"/>
            <a:ext cx="2490021" cy="761961"/>
          </a:xfrm>
          <a:prstGeom prst="rect">
            <a:avLst/>
          </a:prstGeom>
          <a:noFill/>
          <a:ln>
            <a:noFill/>
          </a:ln>
        </p:spPr>
        <p:txBody>
          <a:bodyPr anchorCtr="0" anchor="t" bIns="45675" lIns="45675" spcFirstLastPara="1" rIns="45675" wrap="square" tIns="4567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Poppins"/>
              <a:buNone/>
            </a:pPr>
            <a:r>
              <a:rPr b="0" i="0" lang="en-US" sz="1200" u="none" cap="none" strike="noStrike">
                <a:solidFill>
                  <a:srgbClr val="FFFFFF"/>
                </a:solidFill>
                <a:latin typeface="Poppins"/>
                <a:ea typeface="Poppins"/>
                <a:cs typeface="Poppins"/>
                <a:sym typeface="Poppins"/>
              </a:rPr>
              <a:t>Here is another example of using colour filters when presenting pictures</a:t>
            </a:r>
            <a:endParaRPr/>
          </a:p>
        </p:txBody>
      </p:sp>
      <p:sp>
        <p:nvSpPr>
          <p:cNvPr id="767" name="Google Shape;767;p8"/>
          <p:cNvSpPr txBox="1"/>
          <p:nvPr/>
        </p:nvSpPr>
        <p:spPr>
          <a:xfrm>
            <a:off x="8555907" y="4607056"/>
            <a:ext cx="2490021" cy="533360"/>
          </a:xfrm>
          <a:prstGeom prst="rect">
            <a:avLst/>
          </a:prstGeom>
          <a:noFill/>
          <a:ln>
            <a:noFill/>
          </a:ln>
        </p:spPr>
        <p:txBody>
          <a:bodyPr anchorCtr="0" anchor="t" bIns="45675" lIns="45675" spcFirstLastPara="1" rIns="45675" wrap="square" tIns="4567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Poppins"/>
              <a:buNone/>
            </a:pPr>
            <a:r>
              <a:rPr b="0" i="0" lang="en-US" sz="1200" u="none" cap="none" strike="noStrike">
                <a:solidFill>
                  <a:srgbClr val="FFFFFF"/>
                </a:solidFill>
                <a:latin typeface="Poppins"/>
                <a:ea typeface="Poppins"/>
                <a:cs typeface="Poppins"/>
                <a:sym typeface="Poppins"/>
              </a:rPr>
              <a:t>Additional option to 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Poppins"/>
              <a:buNone/>
            </a:pPr>
            <a:r>
              <a:rPr b="0" i="0" lang="en-US" sz="1200" u="none" cap="none" strike="noStrike">
                <a:solidFill>
                  <a:srgbClr val="FFFFFF"/>
                </a:solidFill>
                <a:latin typeface="Poppins"/>
                <a:ea typeface="Poppins"/>
                <a:cs typeface="Poppins"/>
                <a:sym typeface="Poppins"/>
              </a:rPr>
              <a:t>use purple colour</a:t>
            </a:r>
            <a:endParaRPr/>
          </a:p>
        </p:txBody>
      </p:sp>
      <p:sp>
        <p:nvSpPr>
          <p:cNvPr id="768" name="Google Shape;768;p8"/>
          <p:cNvSpPr txBox="1"/>
          <p:nvPr/>
        </p:nvSpPr>
        <p:spPr>
          <a:xfrm>
            <a:off x="956587" y="3712636"/>
            <a:ext cx="2490021" cy="533360"/>
          </a:xfrm>
          <a:prstGeom prst="rect">
            <a:avLst/>
          </a:prstGeom>
          <a:noFill/>
          <a:ln>
            <a:noFill/>
          </a:ln>
        </p:spPr>
        <p:txBody>
          <a:bodyPr anchorCtr="0" anchor="t" bIns="45675" lIns="45675" spcFirstLastPara="1" rIns="45675" wrap="square" tIns="4567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Poppins"/>
              <a:buNone/>
            </a:pPr>
            <a:r>
              <a:rPr b="0" i="0" lang="en-US" sz="1200" u="none" cap="none" strike="noStrike">
                <a:solidFill>
                  <a:srgbClr val="FFFFFF"/>
                </a:solidFill>
                <a:latin typeface="Poppins"/>
                <a:ea typeface="Poppins"/>
                <a:cs typeface="Poppins"/>
                <a:sym typeface="Poppins"/>
              </a:rPr>
              <a:t>And another filter</a:t>
            </a:r>
            <a:br>
              <a:rPr b="0" i="0" lang="en-US" sz="1200" u="none" cap="none" strike="noStrike">
                <a:solidFill>
                  <a:srgbClr val="FFFFFF"/>
                </a:solidFill>
                <a:latin typeface="Poppins"/>
                <a:ea typeface="Poppins"/>
                <a:cs typeface="Poppins"/>
                <a:sym typeface="Poppins"/>
              </a:rPr>
            </a:br>
            <a:r>
              <a:rPr b="0" i="0" lang="en-US" sz="1200" u="none" cap="none" strike="noStrike">
                <a:solidFill>
                  <a:srgbClr val="FFFFFF"/>
                </a:solidFill>
                <a:latin typeface="Poppins"/>
                <a:ea typeface="Poppins"/>
                <a:cs typeface="Poppins"/>
                <a:sym typeface="Poppins"/>
              </a:rPr>
              <a:t>you can use.</a:t>
            </a:r>
            <a:endParaRPr/>
          </a:p>
        </p:txBody>
      </p:sp>
      <p:sp>
        <p:nvSpPr>
          <p:cNvPr id="769" name="Google Shape;769;p8"/>
          <p:cNvSpPr txBox="1"/>
          <p:nvPr/>
        </p:nvSpPr>
        <p:spPr>
          <a:xfrm>
            <a:off x="4039228" y="2774804"/>
            <a:ext cx="1805776" cy="77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675" lIns="45675" spcFirstLastPara="1" rIns="45675" wrap="square" tIns="4567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Font typeface="Poppins"/>
              <a:buNone/>
            </a:pPr>
            <a:r>
              <a:rPr b="0" i="0" lang="en-US" sz="1000" u="none" cap="none" strike="noStrike">
                <a:solidFill>
                  <a:srgbClr val="FFFFFF"/>
                </a:solidFill>
                <a:latin typeface="Poppins"/>
                <a:ea typeface="Poppins"/>
                <a:cs typeface="Poppins"/>
                <a:sym typeface="Poppins"/>
              </a:rPr>
              <a:t>Solid Opacity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Poppins"/>
              <a:buNone/>
            </a:pPr>
            <a:r>
              <a:rPr b="0" i="0" lang="en-US" sz="1400" u="none" cap="none" strike="noStrike">
                <a:solidFill>
                  <a:srgbClr val="FFFFFF"/>
                </a:solidFill>
                <a:latin typeface="Poppins"/>
                <a:ea typeface="Poppins"/>
                <a:cs typeface="Poppins"/>
                <a:sym typeface="Poppins"/>
              </a:rPr>
              <a:t>#262556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Clr>
                <a:srgbClr val="FFFFFF"/>
              </a:buClr>
              <a:buSzPts val="1000"/>
              <a:buFont typeface="Poppins"/>
              <a:buNone/>
            </a:pPr>
            <a:r>
              <a:rPr b="0" i="0" lang="en-US" sz="1000" u="none" cap="none" strike="noStrike">
                <a:solidFill>
                  <a:srgbClr val="FFFFFF"/>
                </a:solidFill>
                <a:latin typeface="Poppins"/>
                <a:ea typeface="Poppins"/>
                <a:cs typeface="Poppins"/>
                <a:sym typeface="Poppins"/>
              </a:rPr>
              <a:t>50%</a:t>
            </a:r>
            <a:endParaRPr/>
          </a:p>
        </p:txBody>
      </p:sp>
      <p:sp>
        <p:nvSpPr>
          <p:cNvPr id="770" name="Google Shape;770;p8"/>
          <p:cNvSpPr txBox="1"/>
          <p:nvPr/>
        </p:nvSpPr>
        <p:spPr>
          <a:xfrm>
            <a:off x="4039226" y="4517287"/>
            <a:ext cx="1805777" cy="77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675" lIns="45675" spcFirstLastPara="1" rIns="45675" wrap="square" tIns="4567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Font typeface="Poppins"/>
              <a:buNone/>
            </a:pPr>
            <a:r>
              <a:rPr b="0" i="0" lang="en-US" sz="1000" u="none" cap="none" strike="noStrike">
                <a:solidFill>
                  <a:srgbClr val="FFFFFF"/>
                </a:solidFill>
                <a:latin typeface="Poppins"/>
                <a:ea typeface="Poppins"/>
                <a:cs typeface="Poppins"/>
                <a:sym typeface="Poppins"/>
              </a:rPr>
              <a:t>Solid Opacity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Poppins"/>
              <a:buNone/>
            </a:pPr>
            <a:r>
              <a:rPr b="0" i="0" lang="en-US" sz="1400" u="none" cap="none" strike="noStrike">
                <a:solidFill>
                  <a:srgbClr val="FFFFFF"/>
                </a:solidFill>
                <a:latin typeface="Poppins"/>
                <a:ea typeface="Poppins"/>
                <a:cs typeface="Poppins"/>
                <a:sym typeface="Poppins"/>
              </a:rPr>
              <a:t>#B58CFF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Clr>
                <a:srgbClr val="FFFFFF"/>
              </a:buClr>
              <a:buSzPts val="1000"/>
              <a:buFont typeface="Poppins"/>
              <a:buNone/>
            </a:pPr>
            <a:r>
              <a:rPr b="0" i="0" lang="en-US" sz="1000" u="none" cap="none" strike="noStrike">
                <a:solidFill>
                  <a:srgbClr val="FFFFFF"/>
                </a:solidFill>
                <a:latin typeface="Poppins"/>
                <a:ea typeface="Poppins"/>
                <a:cs typeface="Poppins"/>
                <a:sym typeface="Poppins"/>
              </a:rPr>
              <a:t>50%</a:t>
            </a:r>
            <a:endParaRPr/>
          </a:p>
        </p:txBody>
      </p:sp>
      <p:sp>
        <p:nvSpPr>
          <p:cNvPr id="771" name="Google Shape;771;p8"/>
          <p:cNvSpPr txBox="1"/>
          <p:nvPr/>
        </p:nvSpPr>
        <p:spPr>
          <a:xfrm>
            <a:off x="4039228" y="3653846"/>
            <a:ext cx="1805776" cy="77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675" lIns="45675" spcFirstLastPara="1" rIns="45675" wrap="square" tIns="4567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Font typeface="Poppins"/>
              <a:buNone/>
            </a:pPr>
            <a:r>
              <a:rPr b="0" i="0" lang="en-US" sz="1000" u="none" cap="none" strike="noStrike">
                <a:solidFill>
                  <a:srgbClr val="FFFFFF"/>
                </a:solidFill>
                <a:latin typeface="Poppins"/>
                <a:ea typeface="Poppins"/>
                <a:cs typeface="Poppins"/>
                <a:sym typeface="Poppins"/>
              </a:rPr>
              <a:t>Solid Opacity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Poppins"/>
              <a:buNone/>
            </a:pPr>
            <a:r>
              <a:rPr b="0" i="0" lang="en-US" sz="1400" u="none" cap="none" strike="noStrike">
                <a:solidFill>
                  <a:srgbClr val="FFFFFF"/>
                </a:solidFill>
                <a:latin typeface="Poppins"/>
                <a:ea typeface="Poppins"/>
                <a:cs typeface="Poppins"/>
                <a:sym typeface="Poppins"/>
              </a:rPr>
              <a:t>#75D5D2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Clr>
                <a:srgbClr val="FFFFFF"/>
              </a:buClr>
              <a:buSzPts val="1000"/>
              <a:buFont typeface="Poppins"/>
              <a:buNone/>
            </a:pPr>
            <a:r>
              <a:rPr b="0" i="0" lang="en-US" sz="1000" u="none" cap="none" strike="noStrike">
                <a:solidFill>
                  <a:srgbClr val="FFFFFF"/>
                </a:solidFill>
                <a:latin typeface="Poppins"/>
                <a:ea typeface="Poppins"/>
                <a:cs typeface="Poppins"/>
                <a:sym typeface="Poppins"/>
              </a:rPr>
              <a:t>50%</a:t>
            </a:r>
            <a:endParaRPr/>
          </a:p>
        </p:txBody>
      </p:sp>
      <p:sp>
        <p:nvSpPr>
          <p:cNvPr id="772" name="Google Shape;772;p8"/>
          <p:cNvSpPr txBox="1"/>
          <p:nvPr/>
        </p:nvSpPr>
        <p:spPr>
          <a:xfrm>
            <a:off x="6254718" y="2767341"/>
            <a:ext cx="1805776" cy="77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675" lIns="45675" spcFirstLastPara="1" rIns="45675" wrap="square" tIns="4567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Font typeface="Poppins"/>
              <a:buNone/>
            </a:pPr>
            <a:r>
              <a:rPr b="0" i="0" lang="en-US" sz="1000" u="none" cap="none" strike="noStrike">
                <a:solidFill>
                  <a:srgbClr val="FFFFFF"/>
                </a:solidFill>
                <a:latin typeface="Poppins"/>
                <a:ea typeface="Poppins"/>
                <a:cs typeface="Poppins"/>
                <a:sym typeface="Poppins"/>
              </a:rPr>
              <a:t>Linear Gradient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Poppins"/>
              <a:buNone/>
            </a:pPr>
            <a:r>
              <a:rPr b="0" i="0" lang="en-US" sz="1400" u="none" cap="none" strike="noStrike">
                <a:solidFill>
                  <a:srgbClr val="FFFFFF"/>
                </a:solidFill>
                <a:latin typeface="Poppins"/>
                <a:ea typeface="Poppins"/>
                <a:cs typeface="Poppins"/>
                <a:sym typeface="Poppins"/>
              </a:rPr>
              <a:t>#262556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Clr>
                <a:srgbClr val="FFFFFF"/>
              </a:buClr>
              <a:buSzPts val="1000"/>
              <a:buFont typeface="Poppins"/>
              <a:buNone/>
            </a:pPr>
            <a:r>
              <a:rPr b="0" i="0" lang="en-US" sz="1000" u="none" cap="none" strike="noStrike">
                <a:solidFill>
                  <a:srgbClr val="FFFFFF"/>
                </a:solidFill>
                <a:latin typeface="Poppins"/>
                <a:ea typeface="Poppins"/>
                <a:cs typeface="Poppins"/>
                <a:sym typeface="Poppins"/>
              </a:rPr>
              <a:t>100% → 0%</a:t>
            </a:r>
            <a:endParaRPr/>
          </a:p>
        </p:txBody>
      </p:sp>
      <p:sp>
        <p:nvSpPr>
          <p:cNvPr id="773" name="Google Shape;773;p8"/>
          <p:cNvSpPr txBox="1"/>
          <p:nvPr/>
        </p:nvSpPr>
        <p:spPr>
          <a:xfrm>
            <a:off x="6297566" y="5396329"/>
            <a:ext cx="1805777" cy="77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675" lIns="45675" spcFirstLastPara="1" rIns="45675" wrap="square" tIns="4567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000"/>
              <a:buFont typeface="Poppins"/>
              <a:buNone/>
            </a:pPr>
            <a:r>
              <a:rPr b="0" i="0" lang="en-US" sz="1000" u="none" cap="none" strike="noStrike">
                <a:solidFill>
                  <a:schemeClr val="accent3"/>
                </a:solidFill>
                <a:latin typeface="Poppins"/>
                <a:ea typeface="Poppins"/>
                <a:cs typeface="Poppins"/>
                <a:sym typeface="Poppins"/>
              </a:rPr>
              <a:t>Linear Gradient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Poppins"/>
              <a:buNone/>
            </a:pPr>
            <a:r>
              <a:rPr b="0" i="0" lang="en-US" sz="1400" u="none" cap="none" strike="noStrike">
                <a:solidFill>
                  <a:schemeClr val="accent3"/>
                </a:solidFill>
                <a:latin typeface="Poppins"/>
                <a:ea typeface="Poppins"/>
                <a:cs typeface="Poppins"/>
                <a:sym typeface="Poppins"/>
              </a:rPr>
              <a:t>#E2EDF3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Clr>
                <a:schemeClr val="accent3"/>
              </a:buClr>
              <a:buSzPts val="1000"/>
              <a:buFont typeface="Poppins"/>
              <a:buNone/>
            </a:pPr>
            <a:r>
              <a:rPr b="0" i="0" lang="en-US" sz="1000" u="none" cap="none" strike="noStrike">
                <a:solidFill>
                  <a:schemeClr val="accent3"/>
                </a:solidFill>
                <a:latin typeface="Poppins"/>
                <a:ea typeface="Poppins"/>
                <a:cs typeface="Poppins"/>
                <a:sym typeface="Poppins"/>
              </a:rPr>
              <a:t>100% → 0%</a:t>
            </a:r>
            <a:endParaRPr/>
          </a:p>
        </p:txBody>
      </p:sp>
      <p:sp>
        <p:nvSpPr>
          <p:cNvPr id="774" name="Google Shape;774;p8"/>
          <p:cNvSpPr txBox="1"/>
          <p:nvPr/>
        </p:nvSpPr>
        <p:spPr>
          <a:xfrm>
            <a:off x="6264317" y="3653846"/>
            <a:ext cx="1805776" cy="77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675" lIns="45675" spcFirstLastPara="1" rIns="45675" wrap="square" tIns="4567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Font typeface="Poppins"/>
              <a:buNone/>
            </a:pPr>
            <a:r>
              <a:rPr b="0" i="0" lang="en-US" sz="1000" u="none" cap="none" strike="noStrike">
                <a:solidFill>
                  <a:srgbClr val="FFFFFF"/>
                </a:solidFill>
                <a:latin typeface="Poppins"/>
                <a:ea typeface="Poppins"/>
                <a:cs typeface="Poppins"/>
                <a:sym typeface="Poppins"/>
              </a:rPr>
              <a:t>Linear Gradient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Poppins"/>
              <a:buNone/>
            </a:pPr>
            <a:r>
              <a:rPr b="0" i="0" lang="en-US" sz="1400" u="none" cap="none" strike="noStrike">
                <a:solidFill>
                  <a:srgbClr val="FFFFFF"/>
                </a:solidFill>
                <a:latin typeface="Poppins"/>
                <a:ea typeface="Poppins"/>
                <a:cs typeface="Poppins"/>
                <a:sym typeface="Poppins"/>
              </a:rPr>
              <a:t>#75D5D2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Clr>
                <a:srgbClr val="FFFFFF"/>
              </a:buClr>
              <a:buSzPts val="1000"/>
              <a:buFont typeface="Poppins"/>
              <a:buNone/>
            </a:pPr>
            <a:r>
              <a:rPr b="0" i="0" lang="en-US" sz="1000" u="none" cap="none" strike="noStrike">
                <a:solidFill>
                  <a:srgbClr val="FFFFFF"/>
                </a:solidFill>
                <a:latin typeface="Poppins"/>
                <a:ea typeface="Poppins"/>
                <a:cs typeface="Poppins"/>
                <a:sym typeface="Poppins"/>
              </a:rPr>
              <a:t>100% → 0%</a:t>
            </a:r>
            <a:endParaRPr/>
          </a:p>
        </p:txBody>
      </p:sp>
      <p:sp>
        <p:nvSpPr>
          <p:cNvPr id="775" name="Google Shape;775;p8"/>
          <p:cNvSpPr txBox="1"/>
          <p:nvPr/>
        </p:nvSpPr>
        <p:spPr>
          <a:xfrm>
            <a:off x="956587" y="5443584"/>
            <a:ext cx="2490021" cy="533360"/>
          </a:xfrm>
          <a:prstGeom prst="rect">
            <a:avLst/>
          </a:prstGeom>
          <a:noFill/>
          <a:ln>
            <a:noFill/>
          </a:ln>
        </p:spPr>
        <p:txBody>
          <a:bodyPr anchorCtr="0" anchor="t" bIns="45675" lIns="45675" spcFirstLastPara="1" rIns="45675" wrap="square" tIns="4567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200"/>
              <a:buFont typeface="Poppins"/>
              <a:buNone/>
            </a:pPr>
            <a:r>
              <a:rPr b="0" i="0" lang="en-US" sz="1200" u="none" cap="none" strike="noStrike">
                <a:solidFill>
                  <a:schemeClr val="accent3"/>
                </a:solidFill>
                <a:latin typeface="Poppins"/>
                <a:ea typeface="Poppins"/>
                <a:cs typeface="Poppins"/>
                <a:sym typeface="Poppins"/>
              </a:rPr>
              <a:t>And another filter</a:t>
            </a:r>
            <a:br>
              <a:rPr b="0" i="0" lang="en-US" sz="1200" u="none" cap="none" strike="noStrike">
                <a:solidFill>
                  <a:schemeClr val="accent3"/>
                </a:solidFill>
                <a:latin typeface="Poppins"/>
                <a:ea typeface="Poppins"/>
                <a:cs typeface="Poppins"/>
                <a:sym typeface="Poppins"/>
              </a:rPr>
            </a:br>
            <a:r>
              <a:rPr b="0" i="0" lang="en-US" sz="1200" u="none" cap="none" strike="noStrike">
                <a:solidFill>
                  <a:schemeClr val="accent3"/>
                </a:solidFill>
                <a:latin typeface="Poppins"/>
                <a:ea typeface="Poppins"/>
                <a:cs typeface="Poppins"/>
                <a:sym typeface="Poppins"/>
              </a:rPr>
              <a:t>you can use.</a:t>
            </a:r>
            <a:endParaRPr/>
          </a:p>
        </p:txBody>
      </p:sp>
      <p:sp>
        <p:nvSpPr>
          <p:cNvPr id="776" name="Google Shape;776;p8"/>
          <p:cNvSpPr txBox="1"/>
          <p:nvPr/>
        </p:nvSpPr>
        <p:spPr>
          <a:xfrm>
            <a:off x="6297566" y="4540351"/>
            <a:ext cx="1805777" cy="77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675" lIns="45675" spcFirstLastPara="1" rIns="45675" wrap="square" tIns="4567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Font typeface="Poppins"/>
              <a:buNone/>
            </a:pPr>
            <a:r>
              <a:rPr b="0" i="0" lang="en-US" sz="1000" u="none" cap="none" strike="noStrike">
                <a:solidFill>
                  <a:srgbClr val="FFFFFF"/>
                </a:solidFill>
                <a:latin typeface="Poppins"/>
                <a:ea typeface="Poppins"/>
                <a:cs typeface="Poppins"/>
                <a:sym typeface="Poppins"/>
              </a:rPr>
              <a:t>Linear Gradient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Poppins"/>
              <a:buNone/>
            </a:pPr>
            <a:r>
              <a:rPr b="0" i="0" lang="en-US" sz="1400" u="none" cap="none" strike="noStrike">
                <a:solidFill>
                  <a:srgbClr val="FFFFFF"/>
                </a:solidFill>
                <a:latin typeface="Poppins"/>
                <a:ea typeface="Poppins"/>
                <a:cs typeface="Poppins"/>
                <a:sym typeface="Poppins"/>
              </a:rPr>
              <a:t>#B58CFF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Clr>
                <a:srgbClr val="FFFFFF"/>
              </a:buClr>
              <a:buSzPts val="1000"/>
              <a:buFont typeface="Poppins"/>
              <a:buNone/>
            </a:pPr>
            <a:r>
              <a:rPr b="0" i="0" lang="en-US" sz="1000" u="none" cap="none" strike="noStrike">
                <a:solidFill>
                  <a:srgbClr val="FFFFFF"/>
                </a:solidFill>
                <a:latin typeface="Poppins"/>
                <a:ea typeface="Poppins"/>
                <a:cs typeface="Poppins"/>
                <a:sym typeface="Poppins"/>
              </a:rPr>
              <a:t>100% → 0%</a:t>
            </a:r>
            <a:endParaRPr/>
          </a:p>
        </p:txBody>
      </p:sp>
      <p:sp>
        <p:nvSpPr>
          <p:cNvPr id="777" name="Google Shape;777;p8"/>
          <p:cNvSpPr txBox="1"/>
          <p:nvPr/>
        </p:nvSpPr>
        <p:spPr>
          <a:xfrm>
            <a:off x="4058990" y="5396329"/>
            <a:ext cx="1805776" cy="77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675" lIns="45675" spcFirstLastPara="1" rIns="45675" wrap="square" tIns="4567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000"/>
              <a:buFont typeface="Poppins"/>
              <a:buNone/>
            </a:pPr>
            <a:r>
              <a:rPr b="0" i="0" lang="en-US" sz="1000" u="none" cap="none" strike="noStrike">
                <a:solidFill>
                  <a:schemeClr val="accent3"/>
                </a:solidFill>
                <a:latin typeface="Poppins"/>
                <a:ea typeface="Poppins"/>
                <a:cs typeface="Poppins"/>
                <a:sym typeface="Poppins"/>
              </a:rPr>
              <a:t>Solid Opacity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Poppins"/>
              <a:buNone/>
            </a:pPr>
            <a:r>
              <a:rPr b="0" i="0" lang="en-US" sz="1400" u="none" cap="none" strike="noStrike">
                <a:solidFill>
                  <a:schemeClr val="accent3"/>
                </a:solidFill>
                <a:latin typeface="Poppins"/>
                <a:ea typeface="Poppins"/>
                <a:cs typeface="Poppins"/>
                <a:sym typeface="Poppins"/>
              </a:rPr>
              <a:t>#E2EDF3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Clr>
                <a:schemeClr val="accent3"/>
              </a:buClr>
              <a:buSzPts val="1000"/>
              <a:buFont typeface="Poppins"/>
              <a:buNone/>
            </a:pPr>
            <a:r>
              <a:rPr b="0" i="0" lang="en-US" sz="1000" u="none" cap="none" strike="noStrike">
                <a:solidFill>
                  <a:schemeClr val="accent3"/>
                </a:solidFill>
                <a:latin typeface="Poppins"/>
                <a:ea typeface="Poppins"/>
                <a:cs typeface="Poppins"/>
                <a:sym typeface="Poppins"/>
              </a:rPr>
              <a:t>50%</a:t>
            </a:r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81" name="Shape 7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82" name="Google Shape;782;p9"/>
          <p:cNvGrpSpPr/>
          <p:nvPr/>
        </p:nvGrpSpPr>
        <p:grpSpPr>
          <a:xfrm>
            <a:off x="647699" y="2962274"/>
            <a:ext cx="4219577" cy="2371727"/>
            <a:chOff x="-1" y="-1"/>
            <a:chExt cx="4219577" cy="2371727"/>
          </a:xfrm>
        </p:grpSpPr>
        <p:pic>
          <p:nvPicPr>
            <p:cNvPr descr="Google Shape;747;g121d529570e_0_100" id="783" name="Google Shape;783;p9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19050" y="-1"/>
              <a:ext cx="4181475" cy="57150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Google Shape;748;g121d529570e_0_100" id="784" name="Google Shape;784;p9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19050" y="600074"/>
              <a:ext cx="4200526" cy="57150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Google Shape;749;g121d529570e_0_100" id="785" name="Google Shape;785;p9"/>
            <p:cNvPicPr preferRelativeResize="0"/>
            <p:nvPr/>
          </p:nvPicPr>
          <p:blipFill rotWithShape="1">
            <a:blip r:embed="rId5">
              <a:alphaModFix/>
            </a:blip>
            <a:srcRect b="0" l="0" r="0" t="0"/>
            <a:stretch/>
          </p:blipFill>
          <p:spPr>
            <a:xfrm>
              <a:off x="-1" y="1228725"/>
              <a:ext cx="4200526" cy="57150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Google Shape;750;g121d529570e_0_100" id="786" name="Google Shape;786;p9"/>
            <p:cNvPicPr preferRelativeResize="0"/>
            <p:nvPr/>
          </p:nvPicPr>
          <p:blipFill rotWithShape="1">
            <a:blip r:embed="rId6">
              <a:alphaModFix/>
            </a:blip>
            <a:srcRect b="0" l="0" r="0" t="0"/>
            <a:stretch/>
          </p:blipFill>
          <p:spPr>
            <a:xfrm>
              <a:off x="-1" y="1800225"/>
              <a:ext cx="4200526" cy="571501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787" name="Google Shape;787;p9"/>
          <p:cNvGrpSpPr/>
          <p:nvPr/>
        </p:nvGrpSpPr>
        <p:grpSpPr>
          <a:xfrm>
            <a:off x="6569798" y="3536162"/>
            <a:ext cx="571501" cy="571501"/>
            <a:chOff x="0" y="0"/>
            <a:chExt cx="571500" cy="571500"/>
          </a:xfrm>
        </p:grpSpPr>
        <p:pic>
          <p:nvPicPr>
            <p:cNvPr descr="Google Shape;752;g121d529570e_0_100" id="788" name="Google Shape;788;p9"/>
            <p:cNvPicPr preferRelativeResize="0"/>
            <p:nvPr/>
          </p:nvPicPr>
          <p:blipFill rotWithShape="1">
            <a:blip r:embed="rId7">
              <a:alphaModFix/>
            </a:blip>
            <a:srcRect b="0" l="0" r="0" t="0"/>
            <a:stretch/>
          </p:blipFill>
          <p:spPr>
            <a:xfrm>
              <a:off x="0" y="0"/>
              <a:ext cx="571500" cy="5715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Google Shape;753;g121d529570e_0_100" id="789" name="Google Shape;789;p9"/>
            <p:cNvPicPr preferRelativeResize="0"/>
            <p:nvPr/>
          </p:nvPicPr>
          <p:blipFill rotWithShape="1">
            <a:blip r:embed="rId8">
              <a:alphaModFix/>
            </a:blip>
            <a:srcRect b="0" l="0" r="0" t="0"/>
            <a:stretch/>
          </p:blipFill>
          <p:spPr>
            <a:xfrm>
              <a:off x="161925" y="161925"/>
              <a:ext cx="247650" cy="247650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790" name="Google Shape;790;p9"/>
          <p:cNvGrpSpPr/>
          <p:nvPr/>
        </p:nvGrpSpPr>
        <p:grpSpPr>
          <a:xfrm>
            <a:off x="7398473" y="3536162"/>
            <a:ext cx="571501" cy="571501"/>
            <a:chOff x="0" y="0"/>
            <a:chExt cx="571500" cy="571500"/>
          </a:xfrm>
        </p:grpSpPr>
        <p:pic>
          <p:nvPicPr>
            <p:cNvPr descr="Google Shape;755;g121d529570e_0_100" id="791" name="Google Shape;791;p9"/>
            <p:cNvPicPr preferRelativeResize="0"/>
            <p:nvPr/>
          </p:nvPicPr>
          <p:blipFill rotWithShape="1">
            <a:blip r:embed="rId9">
              <a:alphaModFix/>
            </a:blip>
            <a:srcRect b="0" l="0" r="0" t="0"/>
            <a:stretch/>
          </p:blipFill>
          <p:spPr>
            <a:xfrm>
              <a:off x="0" y="0"/>
              <a:ext cx="571500" cy="5715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Google Shape;756;g121d529570e_0_100" id="792" name="Google Shape;792;p9"/>
            <p:cNvPicPr preferRelativeResize="0"/>
            <p:nvPr/>
          </p:nvPicPr>
          <p:blipFill rotWithShape="1">
            <a:blip r:embed="rId10">
              <a:alphaModFix/>
            </a:blip>
            <a:srcRect b="0" l="0" r="0" t="0"/>
            <a:stretch/>
          </p:blipFill>
          <p:spPr>
            <a:xfrm>
              <a:off x="161925" y="161925"/>
              <a:ext cx="247650" cy="247650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793" name="Google Shape;793;p9"/>
          <p:cNvGrpSpPr/>
          <p:nvPr/>
        </p:nvGrpSpPr>
        <p:grpSpPr>
          <a:xfrm>
            <a:off x="8227148" y="3536162"/>
            <a:ext cx="571501" cy="571501"/>
            <a:chOff x="0" y="0"/>
            <a:chExt cx="571500" cy="571500"/>
          </a:xfrm>
        </p:grpSpPr>
        <p:pic>
          <p:nvPicPr>
            <p:cNvPr descr="Google Shape;758;g121d529570e_0_100" id="794" name="Google Shape;794;p9"/>
            <p:cNvPicPr preferRelativeResize="0"/>
            <p:nvPr/>
          </p:nvPicPr>
          <p:blipFill rotWithShape="1">
            <a:blip r:embed="rId11">
              <a:alphaModFix/>
            </a:blip>
            <a:srcRect b="0" l="0" r="0" t="0"/>
            <a:stretch/>
          </p:blipFill>
          <p:spPr>
            <a:xfrm>
              <a:off x="0" y="0"/>
              <a:ext cx="571500" cy="5715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Google Shape;759;g121d529570e_0_100" id="795" name="Google Shape;795;p9"/>
            <p:cNvPicPr preferRelativeResize="0"/>
            <p:nvPr/>
          </p:nvPicPr>
          <p:blipFill rotWithShape="1">
            <a:blip r:embed="rId12">
              <a:alphaModFix/>
            </a:blip>
            <a:srcRect b="0" l="0" r="0" t="0"/>
            <a:stretch/>
          </p:blipFill>
          <p:spPr>
            <a:xfrm>
              <a:off x="161925" y="160055"/>
              <a:ext cx="247650" cy="266701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796" name="Google Shape;796;p9"/>
          <p:cNvGrpSpPr/>
          <p:nvPr/>
        </p:nvGrpSpPr>
        <p:grpSpPr>
          <a:xfrm>
            <a:off x="9055823" y="3536162"/>
            <a:ext cx="571501" cy="571501"/>
            <a:chOff x="0" y="0"/>
            <a:chExt cx="571500" cy="571500"/>
          </a:xfrm>
        </p:grpSpPr>
        <p:pic>
          <p:nvPicPr>
            <p:cNvPr descr="Google Shape;761;g121d529570e_0_100" id="797" name="Google Shape;797;p9"/>
            <p:cNvPicPr preferRelativeResize="0"/>
            <p:nvPr/>
          </p:nvPicPr>
          <p:blipFill rotWithShape="1">
            <a:blip r:embed="rId13">
              <a:alphaModFix/>
            </a:blip>
            <a:srcRect b="0" l="0" r="0" t="0"/>
            <a:stretch/>
          </p:blipFill>
          <p:spPr>
            <a:xfrm>
              <a:off x="0" y="0"/>
              <a:ext cx="571500" cy="5715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Google Shape;762;g121d529570e_0_100" id="798" name="Google Shape;798;p9"/>
            <p:cNvPicPr preferRelativeResize="0"/>
            <p:nvPr/>
          </p:nvPicPr>
          <p:blipFill rotWithShape="1">
            <a:blip r:embed="rId14">
              <a:alphaModFix/>
            </a:blip>
            <a:srcRect b="0" l="0" r="0" t="0"/>
            <a:stretch/>
          </p:blipFill>
          <p:spPr>
            <a:xfrm>
              <a:off x="161925" y="161925"/>
              <a:ext cx="247650" cy="247650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799" name="Google Shape;799;p9"/>
          <p:cNvGrpSpPr/>
          <p:nvPr/>
        </p:nvGrpSpPr>
        <p:grpSpPr>
          <a:xfrm>
            <a:off x="9884498" y="3536162"/>
            <a:ext cx="571501" cy="571501"/>
            <a:chOff x="0" y="0"/>
            <a:chExt cx="571500" cy="571500"/>
          </a:xfrm>
        </p:grpSpPr>
        <p:pic>
          <p:nvPicPr>
            <p:cNvPr descr="Google Shape;764;g121d529570e_0_100" id="800" name="Google Shape;800;p9"/>
            <p:cNvPicPr preferRelativeResize="0"/>
            <p:nvPr/>
          </p:nvPicPr>
          <p:blipFill rotWithShape="1">
            <a:blip r:embed="rId15">
              <a:alphaModFix/>
            </a:blip>
            <a:srcRect b="0" l="0" r="0" t="0"/>
            <a:stretch/>
          </p:blipFill>
          <p:spPr>
            <a:xfrm>
              <a:off x="0" y="0"/>
              <a:ext cx="571500" cy="5715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Google Shape;765;g121d529570e_0_100" id="801" name="Google Shape;801;p9"/>
            <p:cNvPicPr preferRelativeResize="0"/>
            <p:nvPr/>
          </p:nvPicPr>
          <p:blipFill rotWithShape="1">
            <a:blip r:embed="rId16">
              <a:alphaModFix/>
            </a:blip>
            <a:srcRect b="0" l="0" r="0" t="0"/>
            <a:stretch/>
          </p:blipFill>
          <p:spPr>
            <a:xfrm>
              <a:off x="161925" y="161925"/>
              <a:ext cx="257176" cy="257176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802" name="Google Shape;802;p9"/>
          <p:cNvGrpSpPr/>
          <p:nvPr/>
        </p:nvGrpSpPr>
        <p:grpSpPr>
          <a:xfrm>
            <a:off x="10713173" y="3536162"/>
            <a:ext cx="571501" cy="571501"/>
            <a:chOff x="0" y="0"/>
            <a:chExt cx="571500" cy="571500"/>
          </a:xfrm>
        </p:grpSpPr>
        <p:pic>
          <p:nvPicPr>
            <p:cNvPr descr="Google Shape;767;g121d529570e_0_100" id="803" name="Google Shape;803;p9"/>
            <p:cNvPicPr preferRelativeResize="0"/>
            <p:nvPr/>
          </p:nvPicPr>
          <p:blipFill rotWithShape="1">
            <a:blip r:embed="rId11">
              <a:alphaModFix/>
            </a:blip>
            <a:srcRect b="0" l="0" r="0" t="0"/>
            <a:stretch/>
          </p:blipFill>
          <p:spPr>
            <a:xfrm>
              <a:off x="0" y="0"/>
              <a:ext cx="571500" cy="5715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Google Shape;768;g121d529570e_0_100" id="804" name="Google Shape;804;p9"/>
            <p:cNvPicPr preferRelativeResize="0"/>
            <p:nvPr/>
          </p:nvPicPr>
          <p:blipFill rotWithShape="1">
            <a:blip r:embed="rId17">
              <a:alphaModFix/>
            </a:blip>
            <a:srcRect b="0" l="0" r="0" t="0"/>
            <a:stretch/>
          </p:blipFill>
          <p:spPr>
            <a:xfrm>
              <a:off x="161925" y="161288"/>
              <a:ext cx="257176" cy="257176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805" name="Google Shape;805;p9"/>
          <p:cNvGrpSpPr/>
          <p:nvPr/>
        </p:nvGrpSpPr>
        <p:grpSpPr>
          <a:xfrm>
            <a:off x="10696395" y="4975021"/>
            <a:ext cx="571501" cy="571501"/>
            <a:chOff x="0" y="0"/>
            <a:chExt cx="571500" cy="571500"/>
          </a:xfrm>
        </p:grpSpPr>
        <p:pic>
          <p:nvPicPr>
            <p:cNvPr descr="Google Shape;770;g121d529570e_0_100" id="806" name="Google Shape;806;p9"/>
            <p:cNvPicPr preferRelativeResize="0"/>
            <p:nvPr/>
          </p:nvPicPr>
          <p:blipFill rotWithShape="1">
            <a:blip r:embed="rId18">
              <a:alphaModFix/>
            </a:blip>
            <a:srcRect b="0" l="0" r="0" t="0"/>
            <a:stretch/>
          </p:blipFill>
          <p:spPr>
            <a:xfrm>
              <a:off x="0" y="0"/>
              <a:ext cx="571500" cy="5715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Google Shape;771;g121d529570e_0_100" id="807" name="Google Shape;807;p9"/>
            <p:cNvPicPr preferRelativeResize="0"/>
            <p:nvPr/>
          </p:nvPicPr>
          <p:blipFill rotWithShape="1">
            <a:blip r:embed="rId19">
              <a:alphaModFix/>
            </a:blip>
            <a:srcRect b="0" l="0" r="0" t="0"/>
            <a:stretch/>
          </p:blipFill>
          <p:spPr>
            <a:xfrm>
              <a:off x="161925" y="161925"/>
              <a:ext cx="247650" cy="247650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808" name="Google Shape;808;p9"/>
          <p:cNvGrpSpPr/>
          <p:nvPr/>
        </p:nvGrpSpPr>
        <p:grpSpPr>
          <a:xfrm>
            <a:off x="9039045" y="4975021"/>
            <a:ext cx="571501" cy="571501"/>
            <a:chOff x="0" y="0"/>
            <a:chExt cx="571500" cy="571500"/>
          </a:xfrm>
        </p:grpSpPr>
        <p:pic>
          <p:nvPicPr>
            <p:cNvPr descr="Google Shape;773;g121d529570e_0_100" id="809" name="Google Shape;809;p9"/>
            <p:cNvPicPr preferRelativeResize="0"/>
            <p:nvPr/>
          </p:nvPicPr>
          <p:blipFill rotWithShape="1">
            <a:blip r:embed="rId20">
              <a:alphaModFix/>
            </a:blip>
            <a:srcRect b="0" l="0" r="0" t="0"/>
            <a:stretch/>
          </p:blipFill>
          <p:spPr>
            <a:xfrm>
              <a:off x="0" y="0"/>
              <a:ext cx="571500" cy="5715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Google Shape;774;g121d529570e_0_100" id="810" name="Google Shape;810;p9"/>
            <p:cNvPicPr preferRelativeResize="0"/>
            <p:nvPr/>
          </p:nvPicPr>
          <p:blipFill rotWithShape="1">
            <a:blip r:embed="rId21">
              <a:alphaModFix/>
            </a:blip>
            <a:srcRect b="0" l="0" r="0" t="0"/>
            <a:stretch/>
          </p:blipFill>
          <p:spPr>
            <a:xfrm>
              <a:off x="161925" y="161925"/>
              <a:ext cx="247650" cy="257176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811" name="Google Shape;811;p9"/>
          <p:cNvGrpSpPr/>
          <p:nvPr/>
        </p:nvGrpSpPr>
        <p:grpSpPr>
          <a:xfrm>
            <a:off x="8210370" y="4975021"/>
            <a:ext cx="571501" cy="571501"/>
            <a:chOff x="0" y="0"/>
            <a:chExt cx="571500" cy="571500"/>
          </a:xfrm>
        </p:grpSpPr>
        <p:pic>
          <p:nvPicPr>
            <p:cNvPr descr="Google Shape;776;g121d529570e_0_100" id="812" name="Google Shape;812;p9"/>
            <p:cNvPicPr preferRelativeResize="0"/>
            <p:nvPr/>
          </p:nvPicPr>
          <p:blipFill rotWithShape="1">
            <a:blip r:embed="rId22">
              <a:alphaModFix/>
            </a:blip>
            <a:srcRect b="0" l="0" r="0" t="0"/>
            <a:stretch/>
          </p:blipFill>
          <p:spPr>
            <a:xfrm>
              <a:off x="0" y="0"/>
              <a:ext cx="571500" cy="5715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Google Shape;777;g121d529570e_0_100" id="813" name="Google Shape;813;p9"/>
            <p:cNvPicPr preferRelativeResize="0"/>
            <p:nvPr/>
          </p:nvPicPr>
          <p:blipFill rotWithShape="1">
            <a:blip r:embed="rId23">
              <a:alphaModFix/>
            </a:blip>
            <a:srcRect b="0" l="0" r="0" t="0"/>
            <a:stretch/>
          </p:blipFill>
          <p:spPr>
            <a:xfrm>
              <a:off x="161925" y="161925"/>
              <a:ext cx="247650" cy="247650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814" name="Google Shape;814;p9"/>
          <p:cNvGrpSpPr/>
          <p:nvPr/>
        </p:nvGrpSpPr>
        <p:grpSpPr>
          <a:xfrm>
            <a:off x="7381695" y="4975021"/>
            <a:ext cx="571501" cy="571501"/>
            <a:chOff x="0" y="0"/>
            <a:chExt cx="571500" cy="571500"/>
          </a:xfrm>
        </p:grpSpPr>
        <p:pic>
          <p:nvPicPr>
            <p:cNvPr descr="Google Shape;779;g121d529570e_0_100" id="815" name="Google Shape;815;p9"/>
            <p:cNvPicPr preferRelativeResize="0"/>
            <p:nvPr/>
          </p:nvPicPr>
          <p:blipFill rotWithShape="1">
            <a:blip r:embed="rId24">
              <a:alphaModFix/>
            </a:blip>
            <a:srcRect b="0" l="0" r="0" t="0"/>
            <a:stretch/>
          </p:blipFill>
          <p:spPr>
            <a:xfrm>
              <a:off x="0" y="0"/>
              <a:ext cx="571500" cy="5715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Google Shape;780;g121d529570e_0_100" id="816" name="Google Shape;816;p9"/>
            <p:cNvPicPr preferRelativeResize="0"/>
            <p:nvPr/>
          </p:nvPicPr>
          <p:blipFill rotWithShape="1">
            <a:blip r:embed="rId25">
              <a:alphaModFix/>
            </a:blip>
            <a:srcRect b="0" l="0" r="0" t="0"/>
            <a:stretch/>
          </p:blipFill>
          <p:spPr>
            <a:xfrm>
              <a:off x="161925" y="161925"/>
              <a:ext cx="247650" cy="247650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descr="Google Shape;781;g121d529570e_0_100" id="817" name="Google Shape;817;p9"/>
          <p:cNvPicPr preferRelativeResize="0"/>
          <p:nvPr/>
        </p:nvPicPr>
        <p:blipFill rotWithShape="1">
          <a:blip r:embed="rId18">
            <a:alphaModFix/>
          </a:blip>
          <a:srcRect b="0" l="0" r="0" t="0"/>
          <a:stretch/>
        </p:blipFill>
        <p:spPr>
          <a:xfrm>
            <a:off x="6553020" y="4975021"/>
            <a:ext cx="571501" cy="571501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Google Shape;782;g121d529570e_0_100" id="818" name="Google Shape;818;p9"/>
          <p:cNvPicPr preferRelativeResize="0"/>
          <p:nvPr/>
        </p:nvPicPr>
        <p:blipFill rotWithShape="1">
          <a:blip r:embed="rId26">
            <a:alphaModFix/>
          </a:blip>
          <a:srcRect b="0" l="0" r="0" t="0"/>
          <a:stretch/>
        </p:blipFill>
        <p:spPr>
          <a:xfrm>
            <a:off x="6714945" y="5136946"/>
            <a:ext cx="247651" cy="247651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819" name="Google Shape;819;p9"/>
          <p:cNvGrpSpPr/>
          <p:nvPr/>
        </p:nvGrpSpPr>
        <p:grpSpPr>
          <a:xfrm>
            <a:off x="9867720" y="4975021"/>
            <a:ext cx="571501" cy="571501"/>
            <a:chOff x="0" y="0"/>
            <a:chExt cx="571500" cy="571500"/>
          </a:xfrm>
        </p:grpSpPr>
        <p:pic>
          <p:nvPicPr>
            <p:cNvPr descr="Google Shape;784;g121d529570e_0_100" id="820" name="Google Shape;820;p9"/>
            <p:cNvPicPr preferRelativeResize="0"/>
            <p:nvPr/>
          </p:nvPicPr>
          <p:blipFill rotWithShape="1">
            <a:blip r:embed="rId22">
              <a:alphaModFix/>
            </a:blip>
            <a:srcRect b="0" l="0" r="0" t="0"/>
            <a:stretch/>
          </p:blipFill>
          <p:spPr>
            <a:xfrm>
              <a:off x="0" y="0"/>
              <a:ext cx="571500" cy="5715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Google Shape;785;g121d529570e_0_100" id="821" name="Google Shape;821;p9"/>
            <p:cNvPicPr preferRelativeResize="0"/>
            <p:nvPr/>
          </p:nvPicPr>
          <p:blipFill rotWithShape="1">
            <a:blip r:embed="rId27">
              <a:alphaModFix/>
            </a:blip>
            <a:srcRect b="0" l="0" r="0" t="0"/>
            <a:stretch/>
          </p:blipFill>
          <p:spPr>
            <a:xfrm>
              <a:off x="161925" y="161925"/>
              <a:ext cx="247650" cy="247650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822" name="Google Shape;822;p9"/>
          <p:cNvGrpSpPr/>
          <p:nvPr/>
        </p:nvGrpSpPr>
        <p:grpSpPr>
          <a:xfrm>
            <a:off x="8210370" y="5803696"/>
            <a:ext cx="571501" cy="571501"/>
            <a:chOff x="0" y="0"/>
            <a:chExt cx="571500" cy="571500"/>
          </a:xfrm>
        </p:grpSpPr>
        <p:pic>
          <p:nvPicPr>
            <p:cNvPr descr="Google Shape;787;g121d529570e_0_100" id="823" name="Google Shape;823;p9"/>
            <p:cNvPicPr preferRelativeResize="0"/>
            <p:nvPr/>
          </p:nvPicPr>
          <p:blipFill rotWithShape="1">
            <a:blip r:embed="rId28">
              <a:alphaModFix/>
            </a:blip>
            <a:srcRect b="0" l="0" r="0" t="0"/>
            <a:stretch/>
          </p:blipFill>
          <p:spPr>
            <a:xfrm>
              <a:off x="0" y="0"/>
              <a:ext cx="571500" cy="5715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Google Shape;788;g121d529570e_0_100" id="824" name="Google Shape;824;p9"/>
            <p:cNvPicPr preferRelativeResize="0"/>
            <p:nvPr/>
          </p:nvPicPr>
          <p:blipFill rotWithShape="1">
            <a:blip r:embed="rId29">
              <a:alphaModFix/>
            </a:blip>
            <a:srcRect b="0" l="0" r="0" t="0"/>
            <a:stretch/>
          </p:blipFill>
          <p:spPr>
            <a:xfrm>
              <a:off x="161925" y="161925"/>
              <a:ext cx="247650" cy="247650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825" name="Google Shape;825;p9"/>
          <p:cNvGrpSpPr/>
          <p:nvPr/>
        </p:nvGrpSpPr>
        <p:grpSpPr>
          <a:xfrm>
            <a:off x="9039045" y="5803696"/>
            <a:ext cx="571501" cy="571501"/>
            <a:chOff x="0" y="0"/>
            <a:chExt cx="571500" cy="571500"/>
          </a:xfrm>
        </p:grpSpPr>
        <p:pic>
          <p:nvPicPr>
            <p:cNvPr descr="Google Shape;790;g121d529570e_0_100" id="826" name="Google Shape;826;p9"/>
            <p:cNvPicPr preferRelativeResize="0"/>
            <p:nvPr/>
          </p:nvPicPr>
          <p:blipFill rotWithShape="1">
            <a:blip r:embed="rId30">
              <a:alphaModFix/>
            </a:blip>
            <a:srcRect b="0" l="0" r="0" t="0"/>
            <a:stretch/>
          </p:blipFill>
          <p:spPr>
            <a:xfrm>
              <a:off x="0" y="0"/>
              <a:ext cx="571500" cy="5715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Google Shape;791;g121d529570e_0_100" id="827" name="Google Shape;827;p9"/>
            <p:cNvPicPr preferRelativeResize="0"/>
            <p:nvPr/>
          </p:nvPicPr>
          <p:blipFill rotWithShape="1">
            <a:blip r:embed="rId31">
              <a:alphaModFix/>
            </a:blip>
            <a:srcRect b="0" l="0" r="0" t="0"/>
            <a:stretch/>
          </p:blipFill>
          <p:spPr>
            <a:xfrm>
              <a:off x="161925" y="161925"/>
              <a:ext cx="247650" cy="247650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828" name="Google Shape;828;p9"/>
          <p:cNvGrpSpPr/>
          <p:nvPr/>
        </p:nvGrpSpPr>
        <p:grpSpPr>
          <a:xfrm>
            <a:off x="9867720" y="5803696"/>
            <a:ext cx="571501" cy="571501"/>
            <a:chOff x="0" y="0"/>
            <a:chExt cx="571500" cy="571500"/>
          </a:xfrm>
        </p:grpSpPr>
        <p:pic>
          <p:nvPicPr>
            <p:cNvPr descr="Google Shape;793;g121d529570e_0_100" id="829" name="Google Shape;829;p9"/>
            <p:cNvPicPr preferRelativeResize="0"/>
            <p:nvPr/>
          </p:nvPicPr>
          <p:blipFill rotWithShape="1">
            <a:blip r:embed="rId28">
              <a:alphaModFix/>
            </a:blip>
            <a:srcRect b="0" l="0" r="0" t="0"/>
            <a:stretch/>
          </p:blipFill>
          <p:spPr>
            <a:xfrm>
              <a:off x="0" y="0"/>
              <a:ext cx="571500" cy="5715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Google Shape;794;g121d529570e_0_100" id="830" name="Google Shape;830;p9"/>
            <p:cNvPicPr preferRelativeResize="0"/>
            <p:nvPr/>
          </p:nvPicPr>
          <p:blipFill rotWithShape="1">
            <a:blip r:embed="rId32">
              <a:alphaModFix/>
            </a:blip>
            <a:srcRect b="0" l="0" r="0" t="0"/>
            <a:stretch/>
          </p:blipFill>
          <p:spPr>
            <a:xfrm>
              <a:off x="161925" y="161925"/>
              <a:ext cx="247650" cy="247650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831" name="Google Shape;831;p9"/>
          <p:cNvGrpSpPr/>
          <p:nvPr/>
        </p:nvGrpSpPr>
        <p:grpSpPr>
          <a:xfrm>
            <a:off x="10696395" y="5803696"/>
            <a:ext cx="571501" cy="571501"/>
            <a:chOff x="0" y="0"/>
            <a:chExt cx="571500" cy="571500"/>
          </a:xfrm>
        </p:grpSpPr>
        <p:pic>
          <p:nvPicPr>
            <p:cNvPr descr="Google Shape;796;g121d529570e_0_100" id="832" name="Google Shape;832;p9"/>
            <p:cNvPicPr preferRelativeResize="0"/>
            <p:nvPr/>
          </p:nvPicPr>
          <p:blipFill rotWithShape="1">
            <a:blip r:embed="rId33">
              <a:alphaModFix/>
            </a:blip>
            <a:srcRect b="0" l="0" r="0" t="0"/>
            <a:stretch/>
          </p:blipFill>
          <p:spPr>
            <a:xfrm>
              <a:off x="0" y="0"/>
              <a:ext cx="571500" cy="5715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Google Shape;797;g121d529570e_0_100" id="833" name="Google Shape;833;p9"/>
            <p:cNvPicPr preferRelativeResize="0"/>
            <p:nvPr/>
          </p:nvPicPr>
          <p:blipFill rotWithShape="1">
            <a:blip r:embed="rId34">
              <a:alphaModFix/>
            </a:blip>
            <a:srcRect b="0" l="0" r="0" t="0"/>
            <a:stretch/>
          </p:blipFill>
          <p:spPr>
            <a:xfrm>
              <a:off x="161925" y="161925"/>
              <a:ext cx="247650" cy="247650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834" name="Google Shape;834;p9"/>
          <p:cNvGrpSpPr/>
          <p:nvPr/>
        </p:nvGrpSpPr>
        <p:grpSpPr>
          <a:xfrm>
            <a:off x="7381695" y="5803696"/>
            <a:ext cx="571501" cy="571501"/>
            <a:chOff x="0" y="0"/>
            <a:chExt cx="571500" cy="571500"/>
          </a:xfrm>
        </p:grpSpPr>
        <p:pic>
          <p:nvPicPr>
            <p:cNvPr descr="Google Shape;799;g121d529570e_0_100" id="835" name="Google Shape;835;p9"/>
            <p:cNvPicPr preferRelativeResize="0"/>
            <p:nvPr/>
          </p:nvPicPr>
          <p:blipFill rotWithShape="1">
            <a:blip r:embed="rId35">
              <a:alphaModFix/>
            </a:blip>
            <a:srcRect b="0" l="0" r="0" t="0"/>
            <a:stretch/>
          </p:blipFill>
          <p:spPr>
            <a:xfrm>
              <a:off x="0" y="0"/>
              <a:ext cx="571500" cy="5715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Google Shape;800;g121d529570e_0_100" id="836" name="Google Shape;836;p9"/>
            <p:cNvPicPr preferRelativeResize="0"/>
            <p:nvPr/>
          </p:nvPicPr>
          <p:blipFill rotWithShape="1">
            <a:blip r:embed="rId36">
              <a:alphaModFix/>
            </a:blip>
            <a:srcRect b="0" l="0" r="0" t="0"/>
            <a:stretch/>
          </p:blipFill>
          <p:spPr>
            <a:xfrm>
              <a:off x="161925" y="161925"/>
              <a:ext cx="247650" cy="247650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descr="Google Shape;801;g121d529570e_0_100" id="837" name="Google Shape;837;p9"/>
          <p:cNvPicPr preferRelativeResize="0"/>
          <p:nvPr/>
        </p:nvPicPr>
        <p:blipFill rotWithShape="1">
          <a:blip r:embed="rId28">
            <a:alphaModFix/>
          </a:blip>
          <a:srcRect b="0" l="0" r="0" t="0"/>
          <a:stretch/>
        </p:blipFill>
        <p:spPr>
          <a:xfrm>
            <a:off x="6553020" y="5803696"/>
            <a:ext cx="571501" cy="571501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Google Shape;802;g121d529570e_0_100" id="838" name="Google Shape;838;p9"/>
          <p:cNvPicPr preferRelativeResize="0"/>
          <p:nvPr/>
        </p:nvPicPr>
        <p:blipFill rotWithShape="1">
          <a:blip r:embed="rId37">
            <a:alphaModFix/>
          </a:blip>
          <a:srcRect b="0" l="0" r="0" t="0"/>
          <a:stretch/>
        </p:blipFill>
        <p:spPr>
          <a:xfrm>
            <a:off x="6714945" y="5965621"/>
            <a:ext cx="247651" cy="247651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839" name="Google Shape;839;p9"/>
          <p:cNvGrpSpPr/>
          <p:nvPr/>
        </p:nvGrpSpPr>
        <p:grpSpPr>
          <a:xfrm>
            <a:off x="8217623" y="2678913"/>
            <a:ext cx="571501" cy="571501"/>
            <a:chOff x="0" y="0"/>
            <a:chExt cx="571500" cy="571500"/>
          </a:xfrm>
        </p:grpSpPr>
        <p:pic>
          <p:nvPicPr>
            <p:cNvPr descr="Google Shape;804;g121d529570e_0_100" id="840" name="Google Shape;840;p9"/>
            <p:cNvPicPr preferRelativeResize="0"/>
            <p:nvPr/>
          </p:nvPicPr>
          <p:blipFill rotWithShape="1">
            <a:blip r:embed="rId33">
              <a:alphaModFix/>
            </a:blip>
            <a:srcRect b="0" l="0" r="0" t="0"/>
            <a:stretch/>
          </p:blipFill>
          <p:spPr>
            <a:xfrm>
              <a:off x="0" y="0"/>
              <a:ext cx="571500" cy="5715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Google Shape;805;g121d529570e_0_100" id="841" name="Google Shape;841;p9"/>
            <p:cNvPicPr preferRelativeResize="0"/>
            <p:nvPr/>
          </p:nvPicPr>
          <p:blipFill rotWithShape="1">
            <a:blip r:embed="rId38">
              <a:alphaModFix/>
            </a:blip>
            <a:srcRect b="0" l="0" r="0" t="0"/>
            <a:stretch/>
          </p:blipFill>
          <p:spPr>
            <a:xfrm>
              <a:off x="161925" y="161925"/>
              <a:ext cx="247650" cy="247650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842" name="Google Shape;842;p9"/>
          <p:cNvGrpSpPr/>
          <p:nvPr/>
        </p:nvGrpSpPr>
        <p:grpSpPr>
          <a:xfrm>
            <a:off x="9046298" y="2678913"/>
            <a:ext cx="571501" cy="571501"/>
            <a:chOff x="0" y="0"/>
            <a:chExt cx="571500" cy="571500"/>
          </a:xfrm>
        </p:grpSpPr>
        <p:pic>
          <p:nvPicPr>
            <p:cNvPr descr="Google Shape;807;g121d529570e_0_100" id="843" name="Google Shape;843;p9"/>
            <p:cNvPicPr preferRelativeResize="0"/>
            <p:nvPr/>
          </p:nvPicPr>
          <p:blipFill rotWithShape="1">
            <a:blip r:embed="rId39">
              <a:alphaModFix/>
            </a:blip>
            <a:srcRect b="0" l="0" r="0" t="0"/>
            <a:stretch/>
          </p:blipFill>
          <p:spPr>
            <a:xfrm>
              <a:off x="0" y="0"/>
              <a:ext cx="571500" cy="5715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Google Shape;808;g121d529570e_0_100" id="844" name="Google Shape;844;p9"/>
            <p:cNvPicPr preferRelativeResize="0"/>
            <p:nvPr/>
          </p:nvPicPr>
          <p:blipFill rotWithShape="1">
            <a:blip r:embed="rId40">
              <a:alphaModFix/>
            </a:blip>
            <a:srcRect b="0" l="0" r="0" t="0"/>
            <a:stretch/>
          </p:blipFill>
          <p:spPr>
            <a:xfrm>
              <a:off x="161925" y="161925"/>
              <a:ext cx="247650" cy="247650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845" name="Google Shape;845;p9"/>
          <p:cNvGrpSpPr/>
          <p:nvPr/>
        </p:nvGrpSpPr>
        <p:grpSpPr>
          <a:xfrm>
            <a:off x="10703648" y="2678913"/>
            <a:ext cx="571501" cy="571501"/>
            <a:chOff x="0" y="0"/>
            <a:chExt cx="571500" cy="571500"/>
          </a:xfrm>
        </p:grpSpPr>
        <p:pic>
          <p:nvPicPr>
            <p:cNvPr descr="Google Shape;810;g121d529570e_0_100" id="846" name="Google Shape;846;p9"/>
            <p:cNvPicPr preferRelativeResize="0"/>
            <p:nvPr/>
          </p:nvPicPr>
          <p:blipFill rotWithShape="1">
            <a:blip r:embed="rId33">
              <a:alphaModFix/>
            </a:blip>
            <a:srcRect b="0" l="0" r="0" t="0"/>
            <a:stretch/>
          </p:blipFill>
          <p:spPr>
            <a:xfrm>
              <a:off x="0" y="0"/>
              <a:ext cx="571500" cy="5715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Google Shape;811;g121d529570e_0_100" id="847" name="Google Shape;847;p9"/>
            <p:cNvPicPr preferRelativeResize="0"/>
            <p:nvPr/>
          </p:nvPicPr>
          <p:blipFill rotWithShape="1">
            <a:blip r:embed="rId41">
              <a:alphaModFix/>
            </a:blip>
            <a:srcRect b="0" l="0" r="0" t="0"/>
            <a:stretch/>
          </p:blipFill>
          <p:spPr>
            <a:xfrm>
              <a:off x="161925" y="161925"/>
              <a:ext cx="247650" cy="247650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848" name="Google Shape;848;p9"/>
          <p:cNvGrpSpPr/>
          <p:nvPr/>
        </p:nvGrpSpPr>
        <p:grpSpPr>
          <a:xfrm>
            <a:off x="9874973" y="2678913"/>
            <a:ext cx="571501" cy="571501"/>
            <a:chOff x="0" y="0"/>
            <a:chExt cx="571500" cy="571500"/>
          </a:xfrm>
        </p:grpSpPr>
        <p:pic>
          <p:nvPicPr>
            <p:cNvPr descr="Google Shape;813;g121d529570e_0_100" id="849" name="Google Shape;849;p9"/>
            <p:cNvPicPr preferRelativeResize="0"/>
            <p:nvPr/>
          </p:nvPicPr>
          <p:blipFill rotWithShape="1">
            <a:blip r:embed="rId28">
              <a:alphaModFix/>
            </a:blip>
            <a:srcRect b="0" l="0" r="0" t="0"/>
            <a:stretch/>
          </p:blipFill>
          <p:spPr>
            <a:xfrm>
              <a:off x="0" y="0"/>
              <a:ext cx="571500" cy="5715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Google Shape;814;g121d529570e_0_100" id="850" name="Google Shape;850;p9"/>
            <p:cNvPicPr preferRelativeResize="0"/>
            <p:nvPr/>
          </p:nvPicPr>
          <p:blipFill rotWithShape="1">
            <a:blip r:embed="rId42">
              <a:alphaModFix/>
            </a:blip>
            <a:srcRect b="0" l="0" r="0" t="0"/>
            <a:stretch/>
          </p:blipFill>
          <p:spPr>
            <a:xfrm>
              <a:off x="161925" y="161925"/>
              <a:ext cx="247650" cy="247650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descr="Google Shape;815;g121d529570e_0_100" id="851" name="Google Shape;851;p9"/>
          <p:cNvPicPr preferRelativeResize="0"/>
          <p:nvPr/>
        </p:nvPicPr>
        <p:blipFill rotWithShape="1">
          <a:blip r:embed="rId43">
            <a:alphaModFix/>
          </a:blip>
          <a:srcRect b="0" l="0" r="0" t="0"/>
          <a:stretch/>
        </p:blipFill>
        <p:spPr>
          <a:xfrm>
            <a:off x="6560273" y="2678913"/>
            <a:ext cx="571501" cy="571501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Google Shape;816;g121d529570e_0_100" id="852" name="Google Shape;852;p9"/>
          <p:cNvPicPr preferRelativeResize="0"/>
          <p:nvPr/>
        </p:nvPicPr>
        <p:blipFill rotWithShape="1">
          <a:blip r:embed="rId44">
            <a:alphaModFix/>
          </a:blip>
          <a:srcRect b="0" l="0" r="0" t="0"/>
          <a:stretch/>
        </p:blipFill>
        <p:spPr>
          <a:xfrm>
            <a:off x="7388948" y="2678913"/>
            <a:ext cx="571501" cy="571501"/>
          </a:xfrm>
          <a:prstGeom prst="rect">
            <a:avLst/>
          </a:prstGeom>
          <a:noFill/>
          <a:ln>
            <a:noFill/>
          </a:ln>
        </p:spPr>
      </p:pic>
      <p:sp>
        <p:nvSpPr>
          <p:cNvPr id="853" name="Google Shape;853;p9"/>
          <p:cNvSpPr txBox="1"/>
          <p:nvPr>
            <p:ph type="title"/>
          </p:nvPr>
        </p:nvSpPr>
        <p:spPr>
          <a:xfrm>
            <a:off x="685800" y="1582300"/>
            <a:ext cx="5257800" cy="144570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675" lIns="45675" spcFirstLastPara="1" rIns="45675" wrap="square" tIns="45675">
            <a:norm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4400"/>
              <a:buFont typeface="Poppins"/>
              <a:buNone/>
            </a:pPr>
            <a:r>
              <a:rPr b="1" i="0" lang="en-US" sz="4400" u="none" cap="none" strike="noStrike">
                <a:solidFill>
                  <a:schemeClr val="accent3"/>
                </a:solidFill>
                <a:latin typeface="Poppins"/>
                <a:ea typeface="Poppins"/>
                <a:cs typeface="Poppins"/>
                <a:sym typeface="Poppins"/>
              </a:rPr>
              <a:t>Icons</a:t>
            </a:r>
            <a:endParaRPr/>
          </a:p>
        </p:txBody>
      </p:sp>
      <p:sp>
        <p:nvSpPr>
          <p:cNvPr id="854" name="Google Shape;854;p9"/>
          <p:cNvSpPr txBox="1"/>
          <p:nvPr>
            <p:ph idx="1" type="body"/>
          </p:nvPr>
        </p:nvSpPr>
        <p:spPr>
          <a:xfrm>
            <a:off x="1102384" y="2949224"/>
            <a:ext cx="4837202" cy="2379901"/>
          </a:xfrm>
          <a:prstGeom prst="rect">
            <a:avLst/>
          </a:prstGeom>
          <a:noFill/>
          <a:ln>
            <a:noFill/>
          </a:ln>
        </p:spPr>
        <p:txBody>
          <a:bodyPr anchorCtr="0" anchor="t" bIns="45675" lIns="45675" spcFirstLastPara="1" rIns="45675" wrap="square" tIns="45675">
            <a:normAutofit/>
          </a:bodyPr>
          <a:lstStyle/>
          <a:p>
            <a:pPr indent="0" lvl="0" marL="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</a:pPr>
            <a:r>
              <a:rPr lang="en-US" sz="2000">
                <a:solidFill>
                  <a:schemeClr val="accent3"/>
                </a:solidFill>
                <a:latin typeface="Poppins"/>
                <a:ea typeface="Poppins"/>
                <a:cs typeface="Poppins"/>
                <a:sym typeface="Poppins"/>
              </a:rPr>
              <a:t>Fairown enables a circular economy.</a:t>
            </a:r>
            <a:endParaRPr/>
          </a:p>
          <a:p>
            <a:pPr indent="0" lvl="0" marL="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</a:pPr>
            <a:r>
              <a:rPr lang="en-US" sz="2000">
                <a:solidFill>
                  <a:schemeClr val="accent3"/>
                </a:solidFill>
                <a:latin typeface="Poppins"/>
                <a:ea typeface="Poppins"/>
                <a:cs typeface="Poppins"/>
                <a:sym typeface="Poppins"/>
              </a:rPr>
              <a:t>Fairown enables a circular economy.</a:t>
            </a:r>
            <a:endParaRPr/>
          </a:p>
          <a:p>
            <a:pPr indent="0" lvl="0" marL="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</a:pPr>
            <a:r>
              <a:rPr lang="en-US" sz="2000">
                <a:solidFill>
                  <a:schemeClr val="accent3"/>
                </a:solidFill>
                <a:latin typeface="Poppins"/>
                <a:ea typeface="Poppins"/>
                <a:cs typeface="Poppins"/>
                <a:sym typeface="Poppins"/>
              </a:rPr>
              <a:t>Fairown enables a circular economy.</a:t>
            </a:r>
            <a:endParaRPr/>
          </a:p>
          <a:p>
            <a:pPr indent="0" lvl="0" marL="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</a:pPr>
            <a:r>
              <a:rPr lang="en-US" sz="2000">
                <a:solidFill>
                  <a:schemeClr val="accent3"/>
                </a:solidFill>
                <a:latin typeface="Poppins"/>
                <a:ea typeface="Poppins"/>
                <a:cs typeface="Poppins"/>
                <a:sym typeface="Poppins"/>
              </a:rPr>
              <a:t>Fairown enables a circular economy.</a:t>
            </a:r>
            <a:endParaRPr/>
          </a:p>
        </p:txBody>
      </p:sp>
      <p:sp>
        <p:nvSpPr>
          <p:cNvPr id="855" name="Google Shape;855;p9"/>
          <p:cNvSpPr txBox="1"/>
          <p:nvPr>
            <p:ph idx="2" type="body"/>
          </p:nvPr>
        </p:nvSpPr>
        <p:spPr>
          <a:xfrm>
            <a:off x="6463405" y="2041320"/>
            <a:ext cx="5257801" cy="548563"/>
          </a:xfrm>
          <a:prstGeom prst="rect">
            <a:avLst/>
          </a:prstGeom>
          <a:noFill/>
          <a:ln>
            <a:noFill/>
          </a:ln>
        </p:spPr>
        <p:txBody>
          <a:bodyPr anchorCtr="0" anchor="t" bIns="45675" lIns="45675" spcFirstLastPara="1" rIns="45675" wrap="square" tIns="45675">
            <a:norm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000"/>
              <a:buFont typeface="Poppins"/>
              <a:buNone/>
            </a:pPr>
            <a:r>
              <a:rPr b="1" lang="en-US" sz="2000">
                <a:solidFill>
                  <a:schemeClr val="accent3"/>
                </a:solidFill>
                <a:latin typeface="Poppins"/>
                <a:ea typeface="Poppins"/>
                <a:cs typeface="Poppins"/>
                <a:sym typeface="Poppins"/>
              </a:rPr>
              <a:t>Outline icons</a:t>
            </a:r>
            <a:endParaRPr/>
          </a:p>
        </p:txBody>
      </p:sp>
      <p:sp>
        <p:nvSpPr>
          <p:cNvPr id="856" name="Google Shape;856;p9"/>
          <p:cNvSpPr txBox="1"/>
          <p:nvPr/>
        </p:nvSpPr>
        <p:spPr>
          <a:xfrm>
            <a:off x="6409024" y="4349675"/>
            <a:ext cx="5166351" cy="416479"/>
          </a:xfrm>
          <a:prstGeom prst="rect">
            <a:avLst/>
          </a:prstGeom>
          <a:noFill/>
          <a:ln>
            <a:noFill/>
          </a:ln>
        </p:spPr>
        <p:txBody>
          <a:bodyPr anchorCtr="0" anchor="t" bIns="45675" lIns="45675" spcFirstLastPara="1" rIns="45675" wrap="square" tIns="45675">
            <a:normAutofit/>
          </a:bodyPr>
          <a:lstStyle/>
          <a:p>
            <a:pPr indent="93472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40"/>
              <a:buFont typeface="Poppins"/>
              <a:buNone/>
            </a:pPr>
            <a:r>
              <a:rPr b="1" i="0" lang="en-US" sz="1840" u="none" cap="none" strike="noStrike">
                <a:solidFill>
                  <a:schemeClr val="accent3"/>
                </a:solidFill>
                <a:latin typeface="Poppins"/>
                <a:ea typeface="Poppins"/>
                <a:cs typeface="Poppins"/>
                <a:sym typeface="Poppins"/>
              </a:rPr>
              <a:t>Solid icons</a:t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Fairown corporate theme">
  <a:themeElements>
    <a:clrScheme name="Fairown corporat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75D5D2"/>
      </a:accent1>
      <a:accent2>
        <a:srgbClr val="B58CFF"/>
      </a:accent2>
      <a:accent3>
        <a:srgbClr val="262556"/>
      </a:accent3>
      <a:accent4>
        <a:srgbClr val="E2EDF3"/>
      </a:accent4>
      <a:accent5>
        <a:srgbClr val="427776"/>
      </a:accent5>
      <a:accent6>
        <a:srgbClr val="654E8F"/>
      </a:accent6>
      <a:hlink>
        <a:srgbClr val="0000FF"/>
      </a:hlink>
      <a:folHlink>
        <a:srgbClr val="FF00F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Fairown corporate theme">
  <a:themeElements>
    <a:clrScheme name="Fairown corporate theme">
      <a:dk1>
        <a:srgbClr val="262556"/>
      </a:dk1>
      <a:lt1>
        <a:srgbClr val="FFFFFF"/>
      </a:lt1>
      <a:dk2>
        <a:srgbClr val="A7A7A7"/>
      </a:dk2>
      <a:lt2>
        <a:srgbClr val="535353"/>
      </a:lt2>
      <a:accent1>
        <a:srgbClr val="75D5D2"/>
      </a:accent1>
      <a:accent2>
        <a:srgbClr val="B58CFF"/>
      </a:accent2>
      <a:accent3>
        <a:srgbClr val="262556"/>
      </a:accent3>
      <a:accent4>
        <a:srgbClr val="E2EDF3"/>
      </a:accent4>
      <a:accent5>
        <a:srgbClr val="427776"/>
      </a:accent5>
      <a:accent6>
        <a:srgbClr val="654E8F"/>
      </a:accent6>
      <a:hlink>
        <a:srgbClr val="262556"/>
      </a:hlink>
      <a:folHlink>
        <a:srgbClr val="FF00F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/>
</file>